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3"/>
    <p:sldId id="258" r:id="rId4"/>
    <p:sldId id="260" r:id="rId5"/>
    <p:sldId id="374" r:id="rId6"/>
    <p:sldId id="286" r:id="rId7"/>
    <p:sldId id="287" r:id="rId8"/>
    <p:sldId id="376" r:id="rId9"/>
    <p:sldId id="380" r:id="rId10"/>
    <p:sldId id="377" r:id="rId11"/>
    <p:sldId id="310" r:id="rId12"/>
    <p:sldId id="321" r:id="rId13"/>
    <p:sldId id="382" r:id="rId14"/>
    <p:sldId id="383" r:id="rId15"/>
    <p:sldId id="326" r:id="rId16"/>
    <p:sldId id="381" r:id="rId17"/>
    <p:sldId id="328" r:id="rId18"/>
    <p:sldId id="337" r:id="rId19"/>
    <p:sldId id="384" r:id="rId20"/>
    <p:sldId id="366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76" autoAdjust="0"/>
    <p:restoredTop sz="94454" autoAdjust="0"/>
  </p:normalViewPr>
  <p:slideViewPr>
    <p:cSldViewPr>
      <p:cViewPr>
        <p:scale>
          <a:sx n="86" d="100"/>
          <a:sy n="86" d="100"/>
        </p:scale>
        <p:origin x="-414" y="-294"/>
      </p:cViewPr>
      <p:guideLst>
        <p:guide orient="horz" pos="1688"/>
        <p:guide pos="2813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001"/>
        <p:guide pos="211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5CA70-827F-4FAB-A44D-394929EE155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1E348-9B98-4937-8D7D-7D021600B44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DA247-81B3-4459-A49D-54BD61F5A19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E5B98-2B3E-4533-9F58-85B0B4B1991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33400" y="1352550"/>
            <a:ext cx="8077202" cy="2209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52550"/>
            <a:ext cx="4114800" cy="3200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78958" y="1504950"/>
            <a:ext cx="5765042" cy="2209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4800600" y="-95249"/>
            <a:ext cx="4667516" cy="5451167"/>
            <a:chOff x="4800600" y="-95250"/>
            <a:chExt cx="4667516" cy="5451167"/>
          </a:xfrm>
        </p:grpSpPr>
        <p:sp>
          <p:nvSpPr>
            <p:cNvPr id="9" name="Freeform 8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3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9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0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0" y="1428751"/>
            <a:ext cx="4572000" cy="23622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9144000" cy="3611563"/>
          </a:xfrm>
        </p:spPr>
        <p:txBody>
          <a:bodyPr/>
          <a:lstStyle/>
          <a:p>
            <a:endParaRPr lang="en-US"/>
          </a:p>
        </p:txBody>
      </p: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6172204" y="-19049"/>
            <a:ext cx="3008109" cy="3513155"/>
            <a:chOff x="4800600" y="-95250"/>
            <a:chExt cx="4667516" cy="5451167"/>
          </a:xfrm>
        </p:grpSpPr>
        <p:sp>
          <p:nvSpPr>
            <p:cNvPr id="9" name="Freeform 8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0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1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3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1" y="1649397"/>
            <a:ext cx="3008109" cy="3513155"/>
            <a:chOff x="-19316" y="-323850"/>
            <a:chExt cx="4667516" cy="5451167"/>
          </a:xfrm>
        </p:grpSpPr>
        <p:sp>
          <p:nvSpPr>
            <p:cNvPr id="21" name="Freeform 20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28600" y="213658"/>
            <a:ext cx="3886200" cy="46775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nip Diagonal Corner Rectangle 5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6172204" y="-19049"/>
            <a:ext cx="3008109" cy="3513155"/>
            <a:chOff x="4800600" y="-95250"/>
            <a:chExt cx="4667516" cy="5451167"/>
          </a:xfrm>
        </p:grpSpPr>
        <p:sp>
          <p:nvSpPr>
            <p:cNvPr id="10" name="Freeform 9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0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1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3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9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1" y="1649397"/>
            <a:ext cx="3008109" cy="3513155"/>
            <a:chOff x="-19316" y="-323850"/>
            <a:chExt cx="4667516" cy="5451167"/>
          </a:xfrm>
        </p:grpSpPr>
        <p:sp>
          <p:nvSpPr>
            <p:cNvPr id="22" name="Freeform 21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407766" y="1601481"/>
            <a:ext cx="2328468" cy="26466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nip Diagonal Corner Rectangle 5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6172204" y="-19049"/>
            <a:ext cx="3008109" cy="3513155"/>
            <a:chOff x="4800600" y="-95250"/>
            <a:chExt cx="4667516" cy="5451167"/>
          </a:xfrm>
        </p:grpSpPr>
        <p:sp>
          <p:nvSpPr>
            <p:cNvPr id="10" name="Freeform 9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0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1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3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9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1" y="1649397"/>
            <a:ext cx="3008109" cy="3513155"/>
            <a:chOff x="-19316" y="-323850"/>
            <a:chExt cx="4667516" cy="5451167"/>
          </a:xfrm>
        </p:grpSpPr>
        <p:sp>
          <p:nvSpPr>
            <p:cNvPr id="22" name="Freeform 21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4" y="1428750"/>
            <a:ext cx="1600199" cy="18064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nip Diagonal Corner Rectangle 5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6172204" y="-19049"/>
            <a:ext cx="3008109" cy="3513155"/>
            <a:chOff x="4800600" y="-95250"/>
            <a:chExt cx="4667516" cy="5451167"/>
          </a:xfrm>
        </p:grpSpPr>
        <p:sp>
          <p:nvSpPr>
            <p:cNvPr id="10" name="Freeform 9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0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1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3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9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1" y="1649397"/>
            <a:ext cx="3008109" cy="3513155"/>
            <a:chOff x="-19316" y="-323850"/>
            <a:chExt cx="4667516" cy="5451167"/>
          </a:xfrm>
        </p:grpSpPr>
        <p:sp>
          <p:nvSpPr>
            <p:cNvPr id="22" name="Freeform 21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38200" y="1428750"/>
            <a:ext cx="2212848" cy="2212848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nip Diagonal Corner Rectangle 5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2204" y="-19049"/>
            <a:ext cx="3008109" cy="3513155"/>
            <a:chOff x="4800600" y="-95250"/>
            <a:chExt cx="4667516" cy="5451167"/>
          </a:xfrm>
        </p:grpSpPr>
        <p:sp>
          <p:nvSpPr>
            <p:cNvPr id="11" name="Freeform 10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1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3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9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0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1" y="1649397"/>
            <a:ext cx="3008109" cy="3513155"/>
            <a:chOff x="-19316" y="-323850"/>
            <a:chExt cx="4667516" cy="5451167"/>
          </a:xfrm>
        </p:grpSpPr>
        <p:sp>
          <p:nvSpPr>
            <p:cNvPr id="23" name="Freeform 22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95717" y="1428750"/>
            <a:ext cx="1179576" cy="117957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042590" y="1430541"/>
            <a:ext cx="1179576" cy="117957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991255" y="1428750"/>
            <a:ext cx="1179576" cy="117957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5" name="Snip Diagonal Corner Rectangle 34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6" name="TextBox 35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-3175"/>
            <a:ext cx="1524000" cy="17160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572000" y="743"/>
            <a:ext cx="1524000" cy="17160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048000" y="1714500"/>
            <a:ext cx="1524000" cy="17160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24000" y="3430589"/>
            <a:ext cx="1524000" cy="17160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96000" y="3430589"/>
            <a:ext cx="1524000" cy="17160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620000" y="1714500"/>
            <a:ext cx="1524000" cy="1716088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2204" y="-19049"/>
            <a:ext cx="3008109" cy="3513155"/>
            <a:chOff x="4800600" y="-95250"/>
            <a:chExt cx="4667516" cy="5451167"/>
          </a:xfrm>
        </p:grpSpPr>
        <p:sp>
          <p:nvSpPr>
            <p:cNvPr id="11" name="Freeform 10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1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3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9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0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1" y="1649397"/>
            <a:ext cx="3008109" cy="3513155"/>
            <a:chOff x="-19316" y="-323850"/>
            <a:chExt cx="4667516" cy="5451167"/>
          </a:xfrm>
        </p:grpSpPr>
        <p:sp>
          <p:nvSpPr>
            <p:cNvPr id="23" name="Freeform 22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5046" y="1535665"/>
            <a:ext cx="1115568" cy="111556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Snip Diagonal Corner Rectangle 34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6" name="TextBox 35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14170" y="3107456"/>
            <a:ext cx="1115568" cy="111556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01535" y="1533812"/>
            <a:ext cx="1115568" cy="111556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801535" y="3107456"/>
            <a:ext cx="1115568" cy="1115568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 userDrawn="1"/>
        </p:nvGrpSpPr>
        <p:grpSpPr>
          <a:xfrm>
            <a:off x="4800600" y="-95249"/>
            <a:ext cx="4667516" cy="5451167"/>
            <a:chOff x="4800600" y="-95250"/>
            <a:chExt cx="4667516" cy="5451167"/>
          </a:xfrm>
        </p:grpSpPr>
        <p:sp>
          <p:nvSpPr>
            <p:cNvPr id="24" name="Freeform 23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-76200" y="3408363"/>
            <a:ext cx="1828800" cy="1830388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828800" y="1504950"/>
            <a:ext cx="3657600" cy="3660775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7467600" y="1504951"/>
            <a:ext cx="1828800" cy="363855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5567916" y="1504950"/>
            <a:ext cx="1828800" cy="1830388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5567916" y="3408363"/>
            <a:ext cx="1828800" cy="18303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-76200" y="1504950"/>
            <a:ext cx="1828800" cy="1830388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86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2286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2286000" y="0"/>
            <a:ext cx="2286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858000" y="0"/>
            <a:ext cx="2286000" cy="51435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-11876" y="455964"/>
            <a:ext cx="2612572" cy="2705512"/>
          </a:xfrm>
          <a:custGeom>
            <a:avLst/>
            <a:gdLst>
              <a:gd name="connsiteX0" fmla="*/ 0 w 2286000"/>
              <a:gd name="connsiteY0" fmla="*/ 0 h 1797050"/>
              <a:gd name="connsiteX1" fmla="*/ 2286000 w 2286000"/>
              <a:gd name="connsiteY1" fmla="*/ 0 h 1797050"/>
              <a:gd name="connsiteX2" fmla="*/ 2286000 w 2286000"/>
              <a:gd name="connsiteY2" fmla="*/ 1797050 h 1797050"/>
              <a:gd name="connsiteX3" fmla="*/ 0 w 2286000"/>
              <a:gd name="connsiteY3" fmla="*/ 1797050 h 1797050"/>
              <a:gd name="connsiteX4" fmla="*/ 0 w 2286000"/>
              <a:gd name="connsiteY4" fmla="*/ 0 h 1797050"/>
              <a:gd name="connsiteX0-1" fmla="*/ 190006 w 2286000"/>
              <a:gd name="connsiteY0-2" fmla="*/ 0 h 2200811"/>
              <a:gd name="connsiteX1-3" fmla="*/ 2286000 w 2286000"/>
              <a:gd name="connsiteY1-4" fmla="*/ 403761 h 2200811"/>
              <a:gd name="connsiteX2-5" fmla="*/ 2286000 w 2286000"/>
              <a:gd name="connsiteY2-6" fmla="*/ 2200811 h 2200811"/>
              <a:gd name="connsiteX3-7" fmla="*/ 0 w 2286000"/>
              <a:gd name="connsiteY3-8" fmla="*/ 2200811 h 2200811"/>
              <a:gd name="connsiteX4-9" fmla="*/ 190006 w 2286000"/>
              <a:gd name="connsiteY4-10" fmla="*/ 0 h 2200811"/>
              <a:gd name="connsiteX0-11" fmla="*/ 190006 w 2286000"/>
              <a:gd name="connsiteY0-12" fmla="*/ 0 h 2200811"/>
              <a:gd name="connsiteX1-13" fmla="*/ 920337 w 2286000"/>
              <a:gd name="connsiteY1-14" fmla="*/ 154380 h 2200811"/>
              <a:gd name="connsiteX2-15" fmla="*/ 2286000 w 2286000"/>
              <a:gd name="connsiteY2-16" fmla="*/ 2200811 h 2200811"/>
              <a:gd name="connsiteX3-17" fmla="*/ 0 w 2286000"/>
              <a:gd name="connsiteY3-18" fmla="*/ 2200811 h 2200811"/>
              <a:gd name="connsiteX4-19" fmla="*/ 190006 w 2286000"/>
              <a:gd name="connsiteY4-20" fmla="*/ 0 h 2200811"/>
              <a:gd name="connsiteX0-21" fmla="*/ 190006 w 2808515"/>
              <a:gd name="connsiteY0-22" fmla="*/ 0 h 2200811"/>
              <a:gd name="connsiteX1-23" fmla="*/ 920337 w 2808515"/>
              <a:gd name="connsiteY1-24" fmla="*/ 154380 h 2200811"/>
              <a:gd name="connsiteX2-25" fmla="*/ 2808515 w 2808515"/>
              <a:gd name="connsiteY2-26" fmla="*/ 1820800 h 2200811"/>
              <a:gd name="connsiteX3-27" fmla="*/ 0 w 2808515"/>
              <a:gd name="connsiteY3-28" fmla="*/ 2200811 h 2200811"/>
              <a:gd name="connsiteX4-29" fmla="*/ 190006 w 2808515"/>
              <a:gd name="connsiteY4-30" fmla="*/ 0 h 2200811"/>
              <a:gd name="connsiteX0-31" fmla="*/ 0 w 2618509"/>
              <a:gd name="connsiteY0-32" fmla="*/ 0 h 2723325"/>
              <a:gd name="connsiteX1-33" fmla="*/ 730331 w 2618509"/>
              <a:gd name="connsiteY1-34" fmla="*/ 154380 h 2723325"/>
              <a:gd name="connsiteX2-35" fmla="*/ 2618509 w 2618509"/>
              <a:gd name="connsiteY2-36" fmla="*/ 1820800 h 2723325"/>
              <a:gd name="connsiteX3-37" fmla="*/ 11874 w 2618509"/>
              <a:gd name="connsiteY3-38" fmla="*/ 2723325 h 2723325"/>
              <a:gd name="connsiteX4-39" fmla="*/ 0 w 2618509"/>
              <a:gd name="connsiteY4-40" fmla="*/ 0 h 2723325"/>
              <a:gd name="connsiteX0-41" fmla="*/ 0 w 2618509"/>
              <a:gd name="connsiteY0-42" fmla="*/ 0 h 2711450"/>
              <a:gd name="connsiteX1-43" fmla="*/ 730331 w 2618509"/>
              <a:gd name="connsiteY1-44" fmla="*/ 154380 h 2711450"/>
              <a:gd name="connsiteX2-45" fmla="*/ 2618509 w 2618509"/>
              <a:gd name="connsiteY2-46" fmla="*/ 1820800 h 2711450"/>
              <a:gd name="connsiteX3-47" fmla="*/ 11874 w 2618509"/>
              <a:gd name="connsiteY3-48" fmla="*/ 2711450 h 2711450"/>
              <a:gd name="connsiteX4-49" fmla="*/ 0 w 2618509"/>
              <a:gd name="connsiteY4-50" fmla="*/ 0 h 2711450"/>
              <a:gd name="connsiteX0-51" fmla="*/ 95004 w 2606635"/>
              <a:gd name="connsiteY0-52" fmla="*/ 237506 h 2557070"/>
              <a:gd name="connsiteX1-53" fmla="*/ 718457 w 2606635"/>
              <a:gd name="connsiteY1-54" fmla="*/ 0 h 2557070"/>
              <a:gd name="connsiteX2-55" fmla="*/ 2606635 w 2606635"/>
              <a:gd name="connsiteY2-56" fmla="*/ 1666420 h 2557070"/>
              <a:gd name="connsiteX3-57" fmla="*/ 0 w 2606635"/>
              <a:gd name="connsiteY3-58" fmla="*/ 2557070 h 2557070"/>
              <a:gd name="connsiteX4-59" fmla="*/ 95004 w 2606635"/>
              <a:gd name="connsiteY4-60" fmla="*/ 237506 h 2557070"/>
              <a:gd name="connsiteX0-61" fmla="*/ 0 w 2618509"/>
              <a:gd name="connsiteY0-62" fmla="*/ 0 h 2723325"/>
              <a:gd name="connsiteX1-63" fmla="*/ 730331 w 2618509"/>
              <a:gd name="connsiteY1-64" fmla="*/ 166255 h 2723325"/>
              <a:gd name="connsiteX2-65" fmla="*/ 2618509 w 2618509"/>
              <a:gd name="connsiteY2-66" fmla="*/ 1832675 h 2723325"/>
              <a:gd name="connsiteX3-67" fmla="*/ 11874 w 2618509"/>
              <a:gd name="connsiteY3-68" fmla="*/ 2723325 h 2723325"/>
              <a:gd name="connsiteX4-69" fmla="*/ 0 w 2618509"/>
              <a:gd name="connsiteY4-70" fmla="*/ 0 h 2723325"/>
              <a:gd name="connsiteX0-71" fmla="*/ 11876 w 2630385"/>
              <a:gd name="connsiteY0-72" fmla="*/ 0 h 2705512"/>
              <a:gd name="connsiteX1-73" fmla="*/ 742207 w 2630385"/>
              <a:gd name="connsiteY1-74" fmla="*/ 166255 h 2705512"/>
              <a:gd name="connsiteX2-75" fmla="*/ 2630385 w 2630385"/>
              <a:gd name="connsiteY2-76" fmla="*/ 1832675 h 2705512"/>
              <a:gd name="connsiteX3-77" fmla="*/ 0 w 2630385"/>
              <a:gd name="connsiteY3-78" fmla="*/ 2705512 h 2705512"/>
              <a:gd name="connsiteX4-79" fmla="*/ 11876 w 2630385"/>
              <a:gd name="connsiteY4-80" fmla="*/ 0 h 2705512"/>
              <a:gd name="connsiteX0-81" fmla="*/ 11876 w 2612572"/>
              <a:gd name="connsiteY0-82" fmla="*/ 0 h 2705512"/>
              <a:gd name="connsiteX1-83" fmla="*/ 742207 w 2612572"/>
              <a:gd name="connsiteY1-84" fmla="*/ 166255 h 2705512"/>
              <a:gd name="connsiteX2-85" fmla="*/ 2612572 w 2612572"/>
              <a:gd name="connsiteY2-86" fmla="*/ 1820799 h 2705512"/>
              <a:gd name="connsiteX3-87" fmla="*/ 0 w 2612572"/>
              <a:gd name="connsiteY3-88" fmla="*/ 2705512 h 2705512"/>
              <a:gd name="connsiteX4-89" fmla="*/ 11876 w 2612572"/>
              <a:gd name="connsiteY4-90" fmla="*/ 0 h 2705512"/>
              <a:gd name="connsiteX0-91" fmla="*/ 11876 w 2612572"/>
              <a:gd name="connsiteY0-92" fmla="*/ 0 h 2705512"/>
              <a:gd name="connsiteX1-93" fmla="*/ 510638 w 2612572"/>
              <a:gd name="connsiteY1-94" fmla="*/ 659081 h 2705512"/>
              <a:gd name="connsiteX2-95" fmla="*/ 2612572 w 2612572"/>
              <a:gd name="connsiteY2-96" fmla="*/ 1820799 h 2705512"/>
              <a:gd name="connsiteX3-97" fmla="*/ 0 w 2612572"/>
              <a:gd name="connsiteY3-98" fmla="*/ 2705512 h 2705512"/>
              <a:gd name="connsiteX4-99" fmla="*/ 11876 w 2612572"/>
              <a:gd name="connsiteY4-100" fmla="*/ 0 h 2705512"/>
              <a:gd name="connsiteX0-101" fmla="*/ 11876 w 2612572"/>
              <a:gd name="connsiteY0-102" fmla="*/ 0 h 2705512"/>
              <a:gd name="connsiteX1-103" fmla="*/ 742207 w 2612572"/>
              <a:gd name="connsiteY1-104" fmla="*/ 172192 h 2705512"/>
              <a:gd name="connsiteX2-105" fmla="*/ 2612572 w 2612572"/>
              <a:gd name="connsiteY2-106" fmla="*/ 1820799 h 2705512"/>
              <a:gd name="connsiteX3-107" fmla="*/ 0 w 2612572"/>
              <a:gd name="connsiteY3-108" fmla="*/ 2705512 h 2705512"/>
              <a:gd name="connsiteX4-109" fmla="*/ 11876 w 2612572"/>
              <a:gd name="connsiteY4-110" fmla="*/ 0 h 27055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12572" h="2705512">
                <a:moveTo>
                  <a:pt x="11876" y="0"/>
                </a:moveTo>
                <a:lnTo>
                  <a:pt x="742207" y="172192"/>
                </a:lnTo>
                <a:lnTo>
                  <a:pt x="2612572" y="1820799"/>
                </a:lnTo>
                <a:lnTo>
                  <a:pt x="0" y="2705512"/>
                </a:lnTo>
                <a:cubicBezTo>
                  <a:pt x="3959" y="1803675"/>
                  <a:pt x="7917" y="901837"/>
                  <a:pt x="11876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0541" y="2263983"/>
            <a:ext cx="2588821" cy="2883641"/>
          </a:xfrm>
          <a:custGeom>
            <a:avLst/>
            <a:gdLst>
              <a:gd name="connsiteX0" fmla="*/ 0 w 2579915"/>
              <a:gd name="connsiteY0" fmla="*/ 2871766 h 2871766"/>
              <a:gd name="connsiteX1" fmla="*/ 0 w 2579915"/>
              <a:gd name="connsiteY1" fmla="*/ 0 h 2871766"/>
              <a:gd name="connsiteX2" fmla="*/ 2579915 w 2579915"/>
              <a:gd name="connsiteY2" fmla="*/ 2871766 h 2871766"/>
              <a:gd name="connsiteX3" fmla="*/ 0 w 2579915"/>
              <a:gd name="connsiteY3" fmla="*/ 2871766 h 2871766"/>
              <a:gd name="connsiteX0-1" fmla="*/ 0 w 2579915"/>
              <a:gd name="connsiteY0-2" fmla="*/ 2883641 h 2883641"/>
              <a:gd name="connsiteX1-3" fmla="*/ 2571008 w 2579915"/>
              <a:gd name="connsiteY1-4" fmla="*/ 0 h 2883641"/>
              <a:gd name="connsiteX2-5" fmla="*/ 2579915 w 2579915"/>
              <a:gd name="connsiteY2-6" fmla="*/ 2883641 h 2883641"/>
              <a:gd name="connsiteX3-7" fmla="*/ 0 w 2579915"/>
              <a:gd name="connsiteY3-8" fmla="*/ 2883641 h 2883641"/>
              <a:gd name="connsiteX0-9" fmla="*/ 0 w 2571008"/>
              <a:gd name="connsiteY0-10" fmla="*/ 2883641 h 2901454"/>
              <a:gd name="connsiteX1-11" fmla="*/ 2571008 w 2571008"/>
              <a:gd name="connsiteY1-12" fmla="*/ 0 h 2901454"/>
              <a:gd name="connsiteX2-13" fmla="*/ 1612076 w 2571008"/>
              <a:gd name="connsiteY2-14" fmla="*/ 2901454 h 2901454"/>
              <a:gd name="connsiteX3-15" fmla="*/ 0 w 2571008"/>
              <a:gd name="connsiteY3-16" fmla="*/ 2883641 h 2901454"/>
              <a:gd name="connsiteX0-17" fmla="*/ 0 w 2571008"/>
              <a:gd name="connsiteY0-18" fmla="*/ 2883641 h 2883641"/>
              <a:gd name="connsiteX1-19" fmla="*/ 2571008 w 2571008"/>
              <a:gd name="connsiteY1-20" fmla="*/ 0 h 2883641"/>
              <a:gd name="connsiteX2-21" fmla="*/ 1623951 w 2571008"/>
              <a:gd name="connsiteY2-22" fmla="*/ 2883641 h 2883641"/>
              <a:gd name="connsiteX3-23" fmla="*/ 0 w 2571008"/>
              <a:gd name="connsiteY3-24" fmla="*/ 2883641 h 2883641"/>
              <a:gd name="connsiteX0-25" fmla="*/ 0 w 2588821"/>
              <a:gd name="connsiteY0-26" fmla="*/ 888586 h 2883641"/>
              <a:gd name="connsiteX1-27" fmla="*/ 2588821 w 2588821"/>
              <a:gd name="connsiteY1-28" fmla="*/ 0 h 2883641"/>
              <a:gd name="connsiteX2-29" fmla="*/ 1641764 w 2588821"/>
              <a:gd name="connsiteY2-30" fmla="*/ 2883641 h 2883641"/>
              <a:gd name="connsiteX3-31" fmla="*/ 0 w 2588821"/>
              <a:gd name="connsiteY3-32" fmla="*/ 888586 h 28836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588821" h="2883641">
                <a:moveTo>
                  <a:pt x="0" y="888586"/>
                </a:moveTo>
                <a:lnTo>
                  <a:pt x="2588821" y="0"/>
                </a:lnTo>
                <a:lnTo>
                  <a:pt x="1641764" y="2883641"/>
                </a:lnTo>
                <a:lnTo>
                  <a:pt x="0" y="888586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53295" y="2267941"/>
            <a:ext cx="2918361" cy="2883641"/>
          </a:xfrm>
          <a:custGeom>
            <a:avLst/>
            <a:gdLst>
              <a:gd name="connsiteX0" fmla="*/ 0 w 2579915"/>
              <a:gd name="connsiteY0" fmla="*/ 2871766 h 2871766"/>
              <a:gd name="connsiteX1" fmla="*/ 0 w 2579915"/>
              <a:gd name="connsiteY1" fmla="*/ 0 h 2871766"/>
              <a:gd name="connsiteX2" fmla="*/ 2579915 w 2579915"/>
              <a:gd name="connsiteY2" fmla="*/ 2871766 h 2871766"/>
              <a:gd name="connsiteX3" fmla="*/ 0 w 2579915"/>
              <a:gd name="connsiteY3" fmla="*/ 2871766 h 2871766"/>
              <a:gd name="connsiteX0-1" fmla="*/ 0 w 2579915"/>
              <a:gd name="connsiteY0-2" fmla="*/ 2883641 h 2883641"/>
              <a:gd name="connsiteX1-3" fmla="*/ 2571008 w 2579915"/>
              <a:gd name="connsiteY1-4" fmla="*/ 0 h 2883641"/>
              <a:gd name="connsiteX2-5" fmla="*/ 2579915 w 2579915"/>
              <a:gd name="connsiteY2-6" fmla="*/ 2883641 h 2883641"/>
              <a:gd name="connsiteX3-7" fmla="*/ 0 w 2579915"/>
              <a:gd name="connsiteY3-8" fmla="*/ 2883641 h 2883641"/>
              <a:gd name="connsiteX0-9" fmla="*/ 0 w 2571008"/>
              <a:gd name="connsiteY0-10" fmla="*/ 2883641 h 2901454"/>
              <a:gd name="connsiteX1-11" fmla="*/ 2571008 w 2571008"/>
              <a:gd name="connsiteY1-12" fmla="*/ 0 h 2901454"/>
              <a:gd name="connsiteX2-13" fmla="*/ 1612076 w 2571008"/>
              <a:gd name="connsiteY2-14" fmla="*/ 2901454 h 2901454"/>
              <a:gd name="connsiteX3-15" fmla="*/ 0 w 2571008"/>
              <a:gd name="connsiteY3-16" fmla="*/ 2883641 h 2901454"/>
              <a:gd name="connsiteX0-17" fmla="*/ 0 w 2571008"/>
              <a:gd name="connsiteY0-18" fmla="*/ 2883641 h 2883641"/>
              <a:gd name="connsiteX1-19" fmla="*/ 2571008 w 2571008"/>
              <a:gd name="connsiteY1-20" fmla="*/ 0 h 2883641"/>
              <a:gd name="connsiteX2-21" fmla="*/ 1623951 w 2571008"/>
              <a:gd name="connsiteY2-22" fmla="*/ 2883641 h 2883641"/>
              <a:gd name="connsiteX3-23" fmla="*/ 0 w 2571008"/>
              <a:gd name="connsiteY3-24" fmla="*/ 2883641 h 2883641"/>
              <a:gd name="connsiteX0-25" fmla="*/ 0 w 2588821"/>
              <a:gd name="connsiteY0-26" fmla="*/ 888586 h 2883641"/>
              <a:gd name="connsiteX1-27" fmla="*/ 2588821 w 2588821"/>
              <a:gd name="connsiteY1-28" fmla="*/ 0 h 2883641"/>
              <a:gd name="connsiteX2-29" fmla="*/ 1641764 w 2588821"/>
              <a:gd name="connsiteY2-30" fmla="*/ 2883641 h 2883641"/>
              <a:gd name="connsiteX3-31" fmla="*/ 0 w 2588821"/>
              <a:gd name="connsiteY3-32" fmla="*/ 888586 h 2883641"/>
              <a:gd name="connsiteX0-33" fmla="*/ 0 w 2434442"/>
              <a:gd name="connsiteY0-34" fmla="*/ 1037028 h 3032083"/>
              <a:gd name="connsiteX1-35" fmla="*/ 2434442 w 2434442"/>
              <a:gd name="connsiteY1-36" fmla="*/ 0 h 3032083"/>
              <a:gd name="connsiteX2-37" fmla="*/ 1641764 w 2434442"/>
              <a:gd name="connsiteY2-38" fmla="*/ 3032083 h 3032083"/>
              <a:gd name="connsiteX3-39" fmla="*/ 0 w 2434442"/>
              <a:gd name="connsiteY3-40" fmla="*/ 1037028 h 3032083"/>
              <a:gd name="connsiteX0-41" fmla="*/ 0 w 4408714"/>
              <a:gd name="connsiteY0-42" fmla="*/ 1037028 h 2871766"/>
              <a:gd name="connsiteX1-43" fmla="*/ 2434442 w 4408714"/>
              <a:gd name="connsiteY1-44" fmla="*/ 0 h 2871766"/>
              <a:gd name="connsiteX2-45" fmla="*/ 4408714 w 4408714"/>
              <a:gd name="connsiteY2-46" fmla="*/ 2871766 h 2871766"/>
              <a:gd name="connsiteX3-47" fmla="*/ 0 w 4408714"/>
              <a:gd name="connsiteY3-48" fmla="*/ 1037028 h 2871766"/>
              <a:gd name="connsiteX0-49" fmla="*/ 0 w 2918361"/>
              <a:gd name="connsiteY0-50" fmla="*/ 2883641 h 2883641"/>
              <a:gd name="connsiteX1-51" fmla="*/ 944089 w 2918361"/>
              <a:gd name="connsiteY1-52" fmla="*/ 0 h 2883641"/>
              <a:gd name="connsiteX2-53" fmla="*/ 2918361 w 2918361"/>
              <a:gd name="connsiteY2-54" fmla="*/ 2871766 h 2883641"/>
              <a:gd name="connsiteX3-55" fmla="*/ 0 w 2918361"/>
              <a:gd name="connsiteY3-56" fmla="*/ 2883641 h 28836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918361" h="2883641">
                <a:moveTo>
                  <a:pt x="0" y="2883641"/>
                </a:moveTo>
                <a:lnTo>
                  <a:pt x="944089" y="0"/>
                </a:lnTo>
                <a:lnTo>
                  <a:pt x="2918361" y="2871766"/>
                </a:lnTo>
                <a:lnTo>
                  <a:pt x="0" y="2883641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716255" y="-2737"/>
            <a:ext cx="2721276" cy="2277087"/>
          </a:xfrm>
          <a:custGeom>
            <a:avLst/>
            <a:gdLst>
              <a:gd name="connsiteX0" fmla="*/ 0 w 2286000"/>
              <a:gd name="connsiteY0" fmla="*/ 0 h 1797050"/>
              <a:gd name="connsiteX1" fmla="*/ 2286000 w 2286000"/>
              <a:gd name="connsiteY1" fmla="*/ 0 h 1797050"/>
              <a:gd name="connsiteX2" fmla="*/ 2286000 w 2286000"/>
              <a:gd name="connsiteY2" fmla="*/ 1797050 h 1797050"/>
              <a:gd name="connsiteX3" fmla="*/ 0 w 2286000"/>
              <a:gd name="connsiteY3" fmla="*/ 1797050 h 1797050"/>
              <a:gd name="connsiteX4" fmla="*/ 0 w 2286000"/>
              <a:gd name="connsiteY4" fmla="*/ 0 h 1797050"/>
              <a:gd name="connsiteX0-1" fmla="*/ 190006 w 2286000"/>
              <a:gd name="connsiteY0-2" fmla="*/ 0 h 2200811"/>
              <a:gd name="connsiteX1-3" fmla="*/ 2286000 w 2286000"/>
              <a:gd name="connsiteY1-4" fmla="*/ 403761 h 2200811"/>
              <a:gd name="connsiteX2-5" fmla="*/ 2286000 w 2286000"/>
              <a:gd name="connsiteY2-6" fmla="*/ 2200811 h 2200811"/>
              <a:gd name="connsiteX3-7" fmla="*/ 0 w 2286000"/>
              <a:gd name="connsiteY3-8" fmla="*/ 2200811 h 2200811"/>
              <a:gd name="connsiteX4-9" fmla="*/ 190006 w 2286000"/>
              <a:gd name="connsiteY4-10" fmla="*/ 0 h 2200811"/>
              <a:gd name="connsiteX0-11" fmla="*/ 190006 w 2286000"/>
              <a:gd name="connsiteY0-12" fmla="*/ 0 h 2200811"/>
              <a:gd name="connsiteX1-13" fmla="*/ 920337 w 2286000"/>
              <a:gd name="connsiteY1-14" fmla="*/ 154380 h 2200811"/>
              <a:gd name="connsiteX2-15" fmla="*/ 2286000 w 2286000"/>
              <a:gd name="connsiteY2-16" fmla="*/ 2200811 h 2200811"/>
              <a:gd name="connsiteX3-17" fmla="*/ 0 w 2286000"/>
              <a:gd name="connsiteY3-18" fmla="*/ 2200811 h 2200811"/>
              <a:gd name="connsiteX4-19" fmla="*/ 190006 w 2286000"/>
              <a:gd name="connsiteY4-20" fmla="*/ 0 h 2200811"/>
              <a:gd name="connsiteX0-21" fmla="*/ 190006 w 2808515"/>
              <a:gd name="connsiteY0-22" fmla="*/ 0 h 2200811"/>
              <a:gd name="connsiteX1-23" fmla="*/ 920337 w 2808515"/>
              <a:gd name="connsiteY1-24" fmla="*/ 154380 h 2200811"/>
              <a:gd name="connsiteX2-25" fmla="*/ 2808515 w 2808515"/>
              <a:gd name="connsiteY2-26" fmla="*/ 1820800 h 2200811"/>
              <a:gd name="connsiteX3-27" fmla="*/ 0 w 2808515"/>
              <a:gd name="connsiteY3-28" fmla="*/ 2200811 h 2200811"/>
              <a:gd name="connsiteX4-29" fmla="*/ 190006 w 2808515"/>
              <a:gd name="connsiteY4-30" fmla="*/ 0 h 2200811"/>
              <a:gd name="connsiteX0-31" fmla="*/ 0 w 2618509"/>
              <a:gd name="connsiteY0-32" fmla="*/ 0 h 2723325"/>
              <a:gd name="connsiteX1-33" fmla="*/ 730331 w 2618509"/>
              <a:gd name="connsiteY1-34" fmla="*/ 154380 h 2723325"/>
              <a:gd name="connsiteX2-35" fmla="*/ 2618509 w 2618509"/>
              <a:gd name="connsiteY2-36" fmla="*/ 1820800 h 2723325"/>
              <a:gd name="connsiteX3-37" fmla="*/ 11874 w 2618509"/>
              <a:gd name="connsiteY3-38" fmla="*/ 2723325 h 2723325"/>
              <a:gd name="connsiteX4-39" fmla="*/ 0 w 2618509"/>
              <a:gd name="connsiteY4-40" fmla="*/ 0 h 2723325"/>
              <a:gd name="connsiteX0-41" fmla="*/ 0 w 2618509"/>
              <a:gd name="connsiteY0-42" fmla="*/ 0 h 2711450"/>
              <a:gd name="connsiteX1-43" fmla="*/ 730331 w 2618509"/>
              <a:gd name="connsiteY1-44" fmla="*/ 154380 h 2711450"/>
              <a:gd name="connsiteX2-45" fmla="*/ 2618509 w 2618509"/>
              <a:gd name="connsiteY2-46" fmla="*/ 1820800 h 2711450"/>
              <a:gd name="connsiteX3-47" fmla="*/ 11874 w 2618509"/>
              <a:gd name="connsiteY3-48" fmla="*/ 2711450 h 2711450"/>
              <a:gd name="connsiteX4-49" fmla="*/ 0 w 2618509"/>
              <a:gd name="connsiteY4-50" fmla="*/ 0 h 2711450"/>
              <a:gd name="connsiteX0-51" fmla="*/ 95004 w 2606635"/>
              <a:gd name="connsiteY0-52" fmla="*/ 237506 h 2557070"/>
              <a:gd name="connsiteX1-53" fmla="*/ 718457 w 2606635"/>
              <a:gd name="connsiteY1-54" fmla="*/ 0 h 2557070"/>
              <a:gd name="connsiteX2-55" fmla="*/ 2606635 w 2606635"/>
              <a:gd name="connsiteY2-56" fmla="*/ 1666420 h 2557070"/>
              <a:gd name="connsiteX3-57" fmla="*/ 0 w 2606635"/>
              <a:gd name="connsiteY3-58" fmla="*/ 2557070 h 2557070"/>
              <a:gd name="connsiteX4-59" fmla="*/ 95004 w 2606635"/>
              <a:gd name="connsiteY4-60" fmla="*/ 237506 h 2557070"/>
              <a:gd name="connsiteX0-61" fmla="*/ 0 w 2618509"/>
              <a:gd name="connsiteY0-62" fmla="*/ 0 h 2723325"/>
              <a:gd name="connsiteX1-63" fmla="*/ 730331 w 2618509"/>
              <a:gd name="connsiteY1-64" fmla="*/ 166255 h 2723325"/>
              <a:gd name="connsiteX2-65" fmla="*/ 2618509 w 2618509"/>
              <a:gd name="connsiteY2-66" fmla="*/ 1832675 h 2723325"/>
              <a:gd name="connsiteX3-67" fmla="*/ 11874 w 2618509"/>
              <a:gd name="connsiteY3-68" fmla="*/ 2723325 h 2723325"/>
              <a:gd name="connsiteX4-69" fmla="*/ 0 w 2618509"/>
              <a:gd name="connsiteY4-70" fmla="*/ 0 h 2723325"/>
              <a:gd name="connsiteX0-71" fmla="*/ 11876 w 2630385"/>
              <a:gd name="connsiteY0-72" fmla="*/ 0 h 2705512"/>
              <a:gd name="connsiteX1-73" fmla="*/ 742207 w 2630385"/>
              <a:gd name="connsiteY1-74" fmla="*/ 166255 h 2705512"/>
              <a:gd name="connsiteX2-75" fmla="*/ 2630385 w 2630385"/>
              <a:gd name="connsiteY2-76" fmla="*/ 1832675 h 2705512"/>
              <a:gd name="connsiteX3-77" fmla="*/ 0 w 2630385"/>
              <a:gd name="connsiteY3-78" fmla="*/ 2705512 h 2705512"/>
              <a:gd name="connsiteX4-79" fmla="*/ 11876 w 2630385"/>
              <a:gd name="connsiteY4-80" fmla="*/ 0 h 2705512"/>
              <a:gd name="connsiteX0-81" fmla="*/ 11876 w 2612572"/>
              <a:gd name="connsiteY0-82" fmla="*/ 0 h 2705512"/>
              <a:gd name="connsiteX1-83" fmla="*/ 742207 w 2612572"/>
              <a:gd name="connsiteY1-84" fmla="*/ 166255 h 2705512"/>
              <a:gd name="connsiteX2-85" fmla="*/ 2612572 w 2612572"/>
              <a:gd name="connsiteY2-86" fmla="*/ 1820799 h 2705512"/>
              <a:gd name="connsiteX3-87" fmla="*/ 0 w 2612572"/>
              <a:gd name="connsiteY3-88" fmla="*/ 2705512 h 2705512"/>
              <a:gd name="connsiteX4-89" fmla="*/ 11876 w 2612572"/>
              <a:gd name="connsiteY4-90" fmla="*/ 0 h 2705512"/>
              <a:gd name="connsiteX0-91" fmla="*/ 11876 w 2612572"/>
              <a:gd name="connsiteY0-92" fmla="*/ 0 h 2705512"/>
              <a:gd name="connsiteX1-93" fmla="*/ 510638 w 2612572"/>
              <a:gd name="connsiteY1-94" fmla="*/ 659081 h 2705512"/>
              <a:gd name="connsiteX2-95" fmla="*/ 2612572 w 2612572"/>
              <a:gd name="connsiteY2-96" fmla="*/ 1820799 h 2705512"/>
              <a:gd name="connsiteX3-97" fmla="*/ 0 w 2612572"/>
              <a:gd name="connsiteY3-98" fmla="*/ 2705512 h 2705512"/>
              <a:gd name="connsiteX4-99" fmla="*/ 11876 w 2612572"/>
              <a:gd name="connsiteY4-100" fmla="*/ 0 h 2705512"/>
              <a:gd name="connsiteX0-101" fmla="*/ 11876 w 2612572"/>
              <a:gd name="connsiteY0-102" fmla="*/ 0 h 2705512"/>
              <a:gd name="connsiteX1-103" fmla="*/ 742207 w 2612572"/>
              <a:gd name="connsiteY1-104" fmla="*/ 172192 h 2705512"/>
              <a:gd name="connsiteX2-105" fmla="*/ 2612572 w 2612572"/>
              <a:gd name="connsiteY2-106" fmla="*/ 1820799 h 2705512"/>
              <a:gd name="connsiteX3-107" fmla="*/ 0 w 2612572"/>
              <a:gd name="connsiteY3-108" fmla="*/ 2705512 h 2705512"/>
              <a:gd name="connsiteX4-109" fmla="*/ 11876 w 2612572"/>
              <a:gd name="connsiteY4-110" fmla="*/ 0 h 2705512"/>
              <a:gd name="connsiteX0-111" fmla="*/ 10 w 2600706"/>
              <a:gd name="connsiteY0-112" fmla="*/ 0 h 3192857"/>
              <a:gd name="connsiteX1-113" fmla="*/ 730341 w 2600706"/>
              <a:gd name="connsiteY1-114" fmla="*/ 172192 h 3192857"/>
              <a:gd name="connsiteX2-115" fmla="*/ 2600706 w 2600706"/>
              <a:gd name="connsiteY2-116" fmla="*/ 1820799 h 3192857"/>
              <a:gd name="connsiteX3-117" fmla="*/ 1269299 w 2600706"/>
              <a:gd name="connsiteY3-118" fmla="*/ 3192857 h 3192857"/>
              <a:gd name="connsiteX4-119" fmla="*/ 10 w 2600706"/>
              <a:gd name="connsiteY4-120" fmla="*/ 0 h 3192857"/>
              <a:gd name="connsiteX0-121" fmla="*/ 0 w 2600696"/>
              <a:gd name="connsiteY0-122" fmla="*/ 0 h 3192857"/>
              <a:gd name="connsiteX1-123" fmla="*/ 730331 w 2600696"/>
              <a:gd name="connsiteY1-124" fmla="*/ 172192 h 3192857"/>
              <a:gd name="connsiteX2-125" fmla="*/ 2600696 w 2600696"/>
              <a:gd name="connsiteY2-126" fmla="*/ 1820799 h 3192857"/>
              <a:gd name="connsiteX3-127" fmla="*/ 1269289 w 2600696"/>
              <a:gd name="connsiteY3-128" fmla="*/ 3192857 h 3192857"/>
              <a:gd name="connsiteX4-129" fmla="*/ 0 w 2600696"/>
              <a:gd name="connsiteY4-130" fmla="*/ 0 h 3192857"/>
              <a:gd name="connsiteX0-131" fmla="*/ 0 w 2600696"/>
              <a:gd name="connsiteY0-132" fmla="*/ 0 h 2936624"/>
              <a:gd name="connsiteX1-133" fmla="*/ 730331 w 2600696"/>
              <a:gd name="connsiteY1-134" fmla="*/ 172192 h 2936624"/>
              <a:gd name="connsiteX2-135" fmla="*/ 2600696 w 2600696"/>
              <a:gd name="connsiteY2-136" fmla="*/ 1820799 h 2936624"/>
              <a:gd name="connsiteX3-137" fmla="*/ 1294410 w 2600696"/>
              <a:gd name="connsiteY3-138" fmla="*/ 2936624 h 2936624"/>
              <a:gd name="connsiteX4-139" fmla="*/ 0 w 2600696"/>
              <a:gd name="connsiteY4-140" fmla="*/ 0 h 2936624"/>
              <a:gd name="connsiteX0-141" fmla="*/ 0 w 2600696"/>
              <a:gd name="connsiteY0-142" fmla="*/ 0 h 3182809"/>
              <a:gd name="connsiteX1-143" fmla="*/ 730331 w 2600696"/>
              <a:gd name="connsiteY1-144" fmla="*/ 172192 h 3182809"/>
              <a:gd name="connsiteX2-145" fmla="*/ 2600696 w 2600696"/>
              <a:gd name="connsiteY2-146" fmla="*/ 1820799 h 3182809"/>
              <a:gd name="connsiteX3-147" fmla="*/ 1274313 w 2600696"/>
              <a:gd name="connsiteY3-148" fmla="*/ 3182809 h 3182809"/>
              <a:gd name="connsiteX4-149" fmla="*/ 0 w 2600696"/>
              <a:gd name="connsiteY4-150" fmla="*/ 0 h 3182809"/>
              <a:gd name="connsiteX0-151" fmla="*/ 0 w 2108327"/>
              <a:gd name="connsiteY0-152" fmla="*/ 0 h 3182809"/>
              <a:gd name="connsiteX1-153" fmla="*/ 730331 w 2108327"/>
              <a:gd name="connsiteY1-154" fmla="*/ 172192 h 3182809"/>
              <a:gd name="connsiteX2-155" fmla="*/ 2108327 w 2108327"/>
              <a:gd name="connsiteY2-156" fmla="*/ 906399 h 3182809"/>
              <a:gd name="connsiteX3-157" fmla="*/ 1274313 w 2108327"/>
              <a:gd name="connsiteY3-158" fmla="*/ 3182809 h 3182809"/>
              <a:gd name="connsiteX4-159" fmla="*/ 0 w 2108327"/>
              <a:gd name="connsiteY4-160" fmla="*/ 0 h 3182809"/>
              <a:gd name="connsiteX0-161" fmla="*/ 0 w 2108327"/>
              <a:gd name="connsiteY0-162" fmla="*/ 0 h 3182809"/>
              <a:gd name="connsiteX1-163" fmla="*/ 735355 w 2108327"/>
              <a:gd name="connsiteY1-164" fmla="*/ 910746 h 3182809"/>
              <a:gd name="connsiteX2-165" fmla="*/ 2108327 w 2108327"/>
              <a:gd name="connsiteY2-166" fmla="*/ 906399 h 3182809"/>
              <a:gd name="connsiteX3-167" fmla="*/ 1274313 w 2108327"/>
              <a:gd name="connsiteY3-168" fmla="*/ 3182809 h 3182809"/>
              <a:gd name="connsiteX4-169" fmla="*/ 0 w 2108327"/>
              <a:gd name="connsiteY4-170" fmla="*/ 0 h 3182809"/>
              <a:gd name="connsiteX0-171" fmla="*/ 0 w 2721276"/>
              <a:gd name="connsiteY0-172" fmla="*/ 620950 h 2276410"/>
              <a:gd name="connsiteX1-173" fmla="*/ 1348304 w 2721276"/>
              <a:gd name="connsiteY1-174" fmla="*/ 4347 h 2276410"/>
              <a:gd name="connsiteX2-175" fmla="*/ 2721276 w 2721276"/>
              <a:gd name="connsiteY2-176" fmla="*/ 0 h 2276410"/>
              <a:gd name="connsiteX3-177" fmla="*/ 1887262 w 2721276"/>
              <a:gd name="connsiteY3-178" fmla="*/ 2276410 h 2276410"/>
              <a:gd name="connsiteX4-179" fmla="*/ 0 w 2721276"/>
              <a:gd name="connsiteY4-180" fmla="*/ 620950 h 2276410"/>
              <a:gd name="connsiteX0-181" fmla="*/ 0 w 2721276"/>
              <a:gd name="connsiteY0-182" fmla="*/ 661820 h 2317280"/>
              <a:gd name="connsiteX1-183" fmla="*/ 1333231 w 2721276"/>
              <a:gd name="connsiteY1-184" fmla="*/ 0 h 2317280"/>
              <a:gd name="connsiteX2-185" fmla="*/ 2721276 w 2721276"/>
              <a:gd name="connsiteY2-186" fmla="*/ 40870 h 2317280"/>
              <a:gd name="connsiteX3-187" fmla="*/ 1887262 w 2721276"/>
              <a:gd name="connsiteY3-188" fmla="*/ 2317280 h 2317280"/>
              <a:gd name="connsiteX4-189" fmla="*/ 0 w 2721276"/>
              <a:gd name="connsiteY4-190" fmla="*/ 661820 h 2317280"/>
              <a:gd name="connsiteX0-191" fmla="*/ 0 w 2721276"/>
              <a:gd name="connsiteY0-192" fmla="*/ 621627 h 2277087"/>
              <a:gd name="connsiteX1-193" fmla="*/ 1343279 w 2721276"/>
              <a:gd name="connsiteY1-194" fmla="*/ 0 h 2277087"/>
              <a:gd name="connsiteX2-195" fmla="*/ 2721276 w 2721276"/>
              <a:gd name="connsiteY2-196" fmla="*/ 677 h 2277087"/>
              <a:gd name="connsiteX3-197" fmla="*/ 1887262 w 2721276"/>
              <a:gd name="connsiteY3-198" fmla="*/ 2277087 h 2277087"/>
              <a:gd name="connsiteX4-199" fmla="*/ 0 w 2721276"/>
              <a:gd name="connsiteY4-200" fmla="*/ 621627 h 22770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21276" h="2277087">
                <a:moveTo>
                  <a:pt x="0" y="621627"/>
                </a:moveTo>
                <a:lnTo>
                  <a:pt x="1343279" y="0"/>
                </a:lnTo>
                <a:lnTo>
                  <a:pt x="2721276" y="677"/>
                </a:lnTo>
                <a:lnTo>
                  <a:pt x="1887262" y="2277087"/>
                </a:lnTo>
                <a:lnTo>
                  <a:pt x="0" y="621627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2602676" y="-5607"/>
            <a:ext cx="4289796" cy="3835070"/>
          </a:xfrm>
          <a:custGeom>
            <a:avLst/>
            <a:gdLst>
              <a:gd name="connsiteX0" fmla="*/ 0 w 2286000"/>
              <a:gd name="connsiteY0" fmla="*/ 0 h 1797050"/>
              <a:gd name="connsiteX1" fmla="*/ 2286000 w 2286000"/>
              <a:gd name="connsiteY1" fmla="*/ 0 h 1797050"/>
              <a:gd name="connsiteX2" fmla="*/ 2286000 w 2286000"/>
              <a:gd name="connsiteY2" fmla="*/ 1797050 h 1797050"/>
              <a:gd name="connsiteX3" fmla="*/ 0 w 2286000"/>
              <a:gd name="connsiteY3" fmla="*/ 1797050 h 1797050"/>
              <a:gd name="connsiteX4" fmla="*/ 0 w 2286000"/>
              <a:gd name="connsiteY4" fmla="*/ 0 h 1797050"/>
              <a:gd name="connsiteX0-1" fmla="*/ 190006 w 2286000"/>
              <a:gd name="connsiteY0-2" fmla="*/ 0 h 2200811"/>
              <a:gd name="connsiteX1-3" fmla="*/ 2286000 w 2286000"/>
              <a:gd name="connsiteY1-4" fmla="*/ 403761 h 2200811"/>
              <a:gd name="connsiteX2-5" fmla="*/ 2286000 w 2286000"/>
              <a:gd name="connsiteY2-6" fmla="*/ 2200811 h 2200811"/>
              <a:gd name="connsiteX3-7" fmla="*/ 0 w 2286000"/>
              <a:gd name="connsiteY3-8" fmla="*/ 2200811 h 2200811"/>
              <a:gd name="connsiteX4-9" fmla="*/ 190006 w 2286000"/>
              <a:gd name="connsiteY4-10" fmla="*/ 0 h 2200811"/>
              <a:gd name="connsiteX0-11" fmla="*/ 190006 w 2286000"/>
              <a:gd name="connsiteY0-12" fmla="*/ 0 h 2200811"/>
              <a:gd name="connsiteX1-13" fmla="*/ 920337 w 2286000"/>
              <a:gd name="connsiteY1-14" fmla="*/ 154380 h 2200811"/>
              <a:gd name="connsiteX2-15" fmla="*/ 2286000 w 2286000"/>
              <a:gd name="connsiteY2-16" fmla="*/ 2200811 h 2200811"/>
              <a:gd name="connsiteX3-17" fmla="*/ 0 w 2286000"/>
              <a:gd name="connsiteY3-18" fmla="*/ 2200811 h 2200811"/>
              <a:gd name="connsiteX4-19" fmla="*/ 190006 w 2286000"/>
              <a:gd name="connsiteY4-20" fmla="*/ 0 h 2200811"/>
              <a:gd name="connsiteX0-21" fmla="*/ 190006 w 2808515"/>
              <a:gd name="connsiteY0-22" fmla="*/ 0 h 2200811"/>
              <a:gd name="connsiteX1-23" fmla="*/ 920337 w 2808515"/>
              <a:gd name="connsiteY1-24" fmla="*/ 154380 h 2200811"/>
              <a:gd name="connsiteX2-25" fmla="*/ 2808515 w 2808515"/>
              <a:gd name="connsiteY2-26" fmla="*/ 1820800 h 2200811"/>
              <a:gd name="connsiteX3-27" fmla="*/ 0 w 2808515"/>
              <a:gd name="connsiteY3-28" fmla="*/ 2200811 h 2200811"/>
              <a:gd name="connsiteX4-29" fmla="*/ 190006 w 2808515"/>
              <a:gd name="connsiteY4-30" fmla="*/ 0 h 2200811"/>
              <a:gd name="connsiteX0-31" fmla="*/ 0 w 2618509"/>
              <a:gd name="connsiteY0-32" fmla="*/ 0 h 2723325"/>
              <a:gd name="connsiteX1-33" fmla="*/ 730331 w 2618509"/>
              <a:gd name="connsiteY1-34" fmla="*/ 154380 h 2723325"/>
              <a:gd name="connsiteX2-35" fmla="*/ 2618509 w 2618509"/>
              <a:gd name="connsiteY2-36" fmla="*/ 1820800 h 2723325"/>
              <a:gd name="connsiteX3-37" fmla="*/ 11874 w 2618509"/>
              <a:gd name="connsiteY3-38" fmla="*/ 2723325 h 2723325"/>
              <a:gd name="connsiteX4-39" fmla="*/ 0 w 2618509"/>
              <a:gd name="connsiteY4-40" fmla="*/ 0 h 2723325"/>
              <a:gd name="connsiteX0-41" fmla="*/ 0 w 2618509"/>
              <a:gd name="connsiteY0-42" fmla="*/ 0 h 2711450"/>
              <a:gd name="connsiteX1-43" fmla="*/ 730331 w 2618509"/>
              <a:gd name="connsiteY1-44" fmla="*/ 154380 h 2711450"/>
              <a:gd name="connsiteX2-45" fmla="*/ 2618509 w 2618509"/>
              <a:gd name="connsiteY2-46" fmla="*/ 1820800 h 2711450"/>
              <a:gd name="connsiteX3-47" fmla="*/ 11874 w 2618509"/>
              <a:gd name="connsiteY3-48" fmla="*/ 2711450 h 2711450"/>
              <a:gd name="connsiteX4-49" fmla="*/ 0 w 2618509"/>
              <a:gd name="connsiteY4-50" fmla="*/ 0 h 2711450"/>
              <a:gd name="connsiteX0-51" fmla="*/ 95004 w 2606635"/>
              <a:gd name="connsiteY0-52" fmla="*/ 237506 h 2557070"/>
              <a:gd name="connsiteX1-53" fmla="*/ 718457 w 2606635"/>
              <a:gd name="connsiteY1-54" fmla="*/ 0 h 2557070"/>
              <a:gd name="connsiteX2-55" fmla="*/ 2606635 w 2606635"/>
              <a:gd name="connsiteY2-56" fmla="*/ 1666420 h 2557070"/>
              <a:gd name="connsiteX3-57" fmla="*/ 0 w 2606635"/>
              <a:gd name="connsiteY3-58" fmla="*/ 2557070 h 2557070"/>
              <a:gd name="connsiteX4-59" fmla="*/ 95004 w 2606635"/>
              <a:gd name="connsiteY4-60" fmla="*/ 237506 h 2557070"/>
              <a:gd name="connsiteX0-61" fmla="*/ 0 w 2618509"/>
              <a:gd name="connsiteY0-62" fmla="*/ 0 h 2723325"/>
              <a:gd name="connsiteX1-63" fmla="*/ 730331 w 2618509"/>
              <a:gd name="connsiteY1-64" fmla="*/ 166255 h 2723325"/>
              <a:gd name="connsiteX2-65" fmla="*/ 2618509 w 2618509"/>
              <a:gd name="connsiteY2-66" fmla="*/ 1832675 h 2723325"/>
              <a:gd name="connsiteX3-67" fmla="*/ 11874 w 2618509"/>
              <a:gd name="connsiteY3-68" fmla="*/ 2723325 h 2723325"/>
              <a:gd name="connsiteX4-69" fmla="*/ 0 w 2618509"/>
              <a:gd name="connsiteY4-70" fmla="*/ 0 h 2723325"/>
              <a:gd name="connsiteX0-71" fmla="*/ 11876 w 2630385"/>
              <a:gd name="connsiteY0-72" fmla="*/ 0 h 2705512"/>
              <a:gd name="connsiteX1-73" fmla="*/ 742207 w 2630385"/>
              <a:gd name="connsiteY1-74" fmla="*/ 166255 h 2705512"/>
              <a:gd name="connsiteX2-75" fmla="*/ 2630385 w 2630385"/>
              <a:gd name="connsiteY2-76" fmla="*/ 1832675 h 2705512"/>
              <a:gd name="connsiteX3-77" fmla="*/ 0 w 2630385"/>
              <a:gd name="connsiteY3-78" fmla="*/ 2705512 h 2705512"/>
              <a:gd name="connsiteX4-79" fmla="*/ 11876 w 2630385"/>
              <a:gd name="connsiteY4-80" fmla="*/ 0 h 2705512"/>
              <a:gd name="connsiteX0-81" fmla="*/ 11876 w 2612572"/>
              <a:gd name="connsiteY0-82" fmla="*/ 0 h 2705512"/>
              <a:gd name="connsiteX1-83" fmla="*/ 742207 w 2612572"/>
              <a:gd name="connsiteY1-84" fmla="*/ 166255 h 2705512"/>
              <a:gd name="connsiteX2-85" fmla="*/ 2612572 w 2612572"/>
              <a:gd name="connsiteY2-86" fmla="*/ 1820799 h 2705512"/>
              <a:gd name="connsiteX3-87" fmla="*/ 0 w 2612572"/>
              <a:gd name="connsiteY3-88" fmla="*/ 2705512 h 2705512"/>
              <a:gd name="connsiteX4-89" fmla="*/ 11876 w 2612572"/>
              <a:gd name="connsiteY4-90" fmla="*/ 0 h 2705512"/>
              <a:gd name="connsiteX0-91" fmla="*/ 11876 w 2612572"/>
              <a:gd name="connsiteY0-92" fmla="*/ 0 h 2705512"/>
              <a:gd name="connsiteX1-93" fmla="*/ 510638 w 2612572"/>
              <a:gd name="connsiteY1-94" fmla="*/ 659081 h 2705512"/>
              <a:gd name="connsiteX2-95" fmla="*/ 2612572 w 2612572"/>
              <a:gd name="connsiteY2-96" fmla="*/ 1820799 h 2705512"/>
              <a:gd name="connsiteX3-97" fmla="*/ 0 w 2612572"/>
              <a:gd name="connsiteY3-98" fmla="*/ 2705512 h 2705512"/>
              <a:gd name="connsiteX4-99" fmla="*/ 11876 w 2612572"/>
              <a:gd name="connsiteY4-100" fmla="*/ 0 h 2705512"/>
              <a:gd name="connsiteX0-101" fmla="*/ 11876 w 2612572"/>
              <a:gd name="connsiteY0-102" fmla="*/ 0 h 2705512"/>
              <a:gd name="connsiteX1-103" fmla="*/ 742207 w 2612572"/>
              <a:gd name="connsiteY1-104" fmla="*/ 172192 h 2705512"/>
              <a:gd name="connsiteX2-105" fmla="*/ 2612572 w 2612572"/>
              <a:gd name="connsiteY2-106" fmla="*/ 1820799 h 2705512"/>
              <a:gd name="connsiteX3-107" fmla="*/ 0 w 2612572"/>
              <a:gd name="connsiteY3-108" fmla="*/ 2705512 h 2705512"/>
              <a:gd name="connsiteX4-109" fmla="*/ 11876 w 2612572"/>
              <a:gd name="connsiteY4-110" fmla="*/ 0 h 2705512"/>
              <a:gd name="connsiteX0-111" fmla="*/ 11876 w 2612572"/>
              <a:gd name="connsiteY0-112" fmla="*/ 748558 h 3454070"/>
              <a:gd name="connsiteX1-113" fmla="*/ 907307 w 2612572"/>
              <a:gd name="connsiteY1-114" fmla="*/ 0 h 3454070"/>
              <a:gd name="connsiteX2-115" fmla="*/ 2612572 w 2612572"/>
              <a:gd name="connsiteY2-116" fmla="*/ 2569357 h 3454070"/>
              <a:gd name="connsiteX3-117" fmla="*/ 0 w 2612572"/>
              <a:gd name="connsiteY3-118" fmla="*/ 3454070 h 3454070"/>
              <a:gd name="connsiteX4-119" fmla="*/ 11876 w 2612572"/>
              <a:gd name="connsiteY4-120" fmla="*/ 748558 h 3454070"/>
              <a:gd name="connsiteX0-121" fmla="*/ 11876 w 3234872"/>
              <a:gd name="connsiteY0-122" fmla="*/ 748558 h 3454070"/>
              <a:gd name="connsiteX1-123" fmla="*/ 907307 w 3234872"/>
              <a:gd name="connsiteY1-124" fmla="*/ 0 h 3454070"/>
              <a:gd name="connsiteX2-125" fmla="*/ 3234872 w 3234872"/>
              <a:gd name="connsiteY2-126" fmla="*/ 2213757 h 3454070"/>
              <a:gd name="connsiteX3-127" fmla="*/ 0 w 3234872"/>
              <a:gd name="connsiteY3-128" fmla="*/ 3454070 h 3454070"/>
              <a:gd name="connsiteX4-129" fmla="*/ 11876 w 3234872"/>
              <a:gd name="connsiteY4-130" fmla="*/ 748558 h 3454070"/>
              <a:gd name="connsiteX0-131" fmla="*/ 12 w 3223008"/>
              <a:gd name="connsiteY0-132" fmla="*/ 748558 h 3835070"/>
              <a:gd name="connsiteX1-133" fmla="*/ 895443 w 3223008"/>
              <a:gd name="connsiteY1-134" fmla="*/ 0 h 3835070"/>
              <a:gd name="connsiteX2-135" fmla="*/ 3223008 w 3223008"/>
              <a:gd name="connsiteY2-136" fmla="*/ 2213757 h 3835070"/>
              <a:gd name="connsiteX3-137" fmla="*/ 1004136 w 3223008"/>
              <a:gd name="connsiteY3-138" fmla="*/ 3835070 h 3835070"/>
              <a:gd name="connsiteX4-139" fmla="*/ 12 w 3223008"/>
              <a:gd name="connsiteY4-140" fmla="*/ 748558 h 3835070"/>
              <a:gd name="connsiteX0-141" fmla="*/ 0 w 3222996"/>
              <a:gd name="connsiteY0-142" fmla="*/ 748558 h 3835070"/>
              <a:gd name="connsiteX1-143" fmla="*/ 895431 w 3222996"/>
              <a:gd name="connsiteY1-144" fmla="*/ 0 h 3835070"/>
              <a:gd name="connsiteX2-145" fmla="*/ 3222996 w 3222996"/>
              <a:gd name="connsiteY2-146" fmla="*/ 2213757 h 3835070"/>
              <a:gd name="connsiteX3-147" fmla="*/ 1004124 w 3222996"/>
              <a:gd name="connsiteY3-148" fmla="*/ 3835070 h 3835070"/>
              <a:gd name="connsiteX4-149" fmla="*/ 0 w 3222996"/>
              <a:gd name="connsiteY4-150" fmla="*/ 748558 h 3835070"/>
              <a:gd name="connsiteX0-151" fmla="*/ 0 w 4289796"/>
              <a:gd name="connsiteY0-152" fmla="*/ 2285258 h 3835070"/>
              <a:gd name="connsiteX1-153" fmla="*/ 1962231 w 4289796"/>
              <a:gd name="connsiteY1-154" fmla="*/ 0 h 3835070"/>
              <a:gd name="connsiteX2-155" fmla="*/ 4289796 w 4289796"/>
              <a:gd name="connsiteY2-156" fmla="*/ 2213757 h 3835070"/>
              <a:gd name="connsiteX3-157" fmla="*/ 2070924 w 4289796"/>
              <a:gd name="connsiteY3-158" fmla="*/ 3835070 h 3835070"/>
              <a:gd name="connsiteX4-159" fmla="*/ 0 w 4289796"/>
              <a:gd name="connsiteY4-160" fmla="*/ 2285258 h 3835070"/>
              <a:gd name="connsiteX0-161" fmla="*/ 0 w 4289796"/>
              <a:gd name="connsiteY0-162" fmla="*/ 2037608 h 3587420"/>
              <a:gd name="connsiteX1-163" fmla="*/ 1955881 w 4289796"/>
              <a:gd name="connsiteY1-164" fmla="*/ 0 h 3587420"/>
              <a:gd name="connsiteX2-165" fmla="*/ 4289796 w 4289796"/>
              <a:gd name="connsiteY2-166" fmla="*/ 1966107 h 3587420"/>
              <a:gd name="connsiteX3-167" fmla="*/ 2070924 w 4289796"/>
              <a:gd name="connsiteY3-168" fmla="*/ 3587420 h 3587420"/>
              <a:gd name="connsiteX4-169" fmla="*/ 0 w 4289796"/>
              <a:gd name="connsiteY4-170" fmla="*/ 2037608 h 3587420"/>
              <a:gd name="connsiteX0-171" fmla="*/ 0 w 4289796"/>
              <a:gd name="connsiteY0-172" fmla="*/ 2285258 h 3835070"/>
              <a:gd name="connsiteX1-173" fmla="*/ 1968581 w 4289796"/>
              <a:gd name="connsiteY1-174" fmla="*/ 0 h 3835070"/>
              <a:gd name="connsiteX2-175" fmla="*/ 4289796 w 4289796"/>
              <a:gd name="connsiteY2-176" fmla="*/ 2213757 h 3835070"/>
              <a:gd name="connsiteX3-177" fmla="*/ 2070924 w 4289796"/>
              <a:gd name="connsiteY3-178" fmla="*/ 3835070 h 3835070"/>
              <a:gd name="connsiteX4-179" fmla="*/ 0 w 4289796"/>
              <a:gd name="connsiteY4-180" fmla="*/ 2285258 h 38350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289796" h="3835070">
                <a:moveTo>
                  <a:pt x="0" y="2285258"/>
                </a:moveTo>
                <a:lnTo>
                  <a:pt x="1968581" y="0"/>
                </a:lnTo>
                <a:lnTo>
                  <a:pt x="4289796" y="2213757"/>
                </a:lnTo>
                <a:lnTo>
                  <a:pt x="2070924" y="3835070"/>
                </a:lnTo>
                <a:lnTo>
                  <a:pt x="0" y="2285258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558476" y="742"/>
            <a:ext cx="3927846" cy="2196770"/>
          </a:xfrm>
          <a:custGeom>
            <a:avLst/>
            <a:gdLst>
              <a:gd name="connsiteX0" fmla="*/ 0 w 2286000"/>
              <a:gd name="connsiteY0" fmla="*/ 0 h 1797050"/>
              <a:gd name="connsiteX1" fmla="*/ 2286000 w 2286000"/>
              <a:gd name="connsiteY1" fmla="*/ 0 h 1797050"/>
              <a:gd name="connsiteX2" fmla="*/ 2286000 w 2286000"/>
              <a:gd name="connsiteY2" fmla="*/ 1797050 h 1797050"/>
              <a:gd name="connsiteX3" fmla="*/ 0 w 2286000"/>
              <a:gd name="connsiteY3" fmla="*/ 1797050 h 1797050"/>
              <a:gd name="connsiteX4" fmla="*/ 0 w 2286000"/>
              <a:gd name="connsiteY4" fmla="*/ 0 h 1797050"/>
              <a:gd name="connsiteX0-1" fmla="*/ 190006 w 2286000"/>
              <a:gd name="connsiteY0-2" fmla="*/ 0 h 2200811"/>
              <a:gd name="connsiteX1-3" fmla="*/ 2286000 w 2286000"/>
              <a:gd name="connsiteY1-4" fmla="*/ 403761 h 2200811"/>
              <a:gd name="connsiteX2-5" fmla="*/ 2286000 w 2286000"/>
              <a:gd name="connsiteY2-6" fmla="*/ 2200811 h 2200811"/>
              <a:gd name="connsiteX3-7" fmla="*/ 0 w 2286000"/>
              <a:gd name="connsiteY3-8" fmla="*/ 2200811 h 2200811"/>
              <a:gd name="connsiteX4-9" fmla="*/ 190006 w 2286000"/>
              <a:gd name="connsiteY4-10" fmla="*/ 0 h 2200811"/>
              <a:gd name="connsiteX0-11" fmla="*/ 190006 w 2286000"/>
              <a:gd name="connsiteY0-12" fmla="*/ 0 h 2200811"/>
              <a:gd name="connsiteX1-13" fmla="*/ 920337 w 2286000"/>
              <a:gd name="connsiteY1-14" fmla="*/ 154380 h 2200811"/>
              <a:gd name="connsiteX2-15" fmla="*/ 2286000 w 2286000"/>
              <a:gd name="connsiteY2-16" fmla="*/ 2200811 h 2200811"/>
              <a:gd name="connsiteX3-17" fmla="*/ 0 w 2286000"/>
              <a:gd name="connsiteY3-18" fmla="*/ 2200811 h 2200811"/>
              <a:gd name="connsiteX4-19" fmla="*/ 190006 w 2286000"/>
              <a:gd name="connsiteY4-20" fmla="*/ 0 h 2200811"/>
              <a:gd name="connsiteX0-21" fmla="*/ 190006 w 2808515"/>
              <a:gd name="connsiteY0-22" fmla="*/ 0 h 2200811"/>
              <a:gd name="connsiteX1-23" fmla="*/ 920337 w 2808515"/>
              <a:gd name="connsiteY1-24" fmla="*/ 154380 h 2200811"/>
              <a:gd name="connsiteX2-25" fmla="*/ 2808515 w 2808515"/>
              <a:gd name="connsiteY2-26" fmla="*/ 1820800 h 2200811"/>
              <a:gd name="connsiteX3-27" fmla="*/ 0 w 2808515"/>
              <a:gd name="connsiteY3-28" fmla="*/ 2200811 h 2200811"/>
              <a:gd name="connsiteX4-29" fmla="*/ 190006 w 2808515"/>
              <a:gd name="connsiteY4-30" fmla="*/ 0 h 2200811"/>
              <a:gd name="connsiteX0-31" fmla="*/ 0 w 2618509"/>
              <a:gd name="connsiteY0-32" fmla="*/ 0 h 2723325"/>
              <a:gd name="connsiteX1-33" fmla="*/ 730331 w 2618509"/>
              <a:gd name="connsiteY1-34" fmla="*/ 154380 h 2723325"/>
              <a:gd name="connsiteX2-35" fmla="*/ 2618509 w 2618509"/>
              <a:gd name="connsiteY2-36" fmla="*/ 1820800 h 2723325"/>
              <a:gd name="connsiteX3-37" fmla="*/ 11874 w 2618509"/>
              <a:gd name="connsiteY3-38" fmla="*/ 2723325 h 2723325"/>
              <a:gd name="connsiteX4-39" fmla="*/ 0 w 2618509"/>
              <a:gd name="connsiteY4-40" fmla="*/ 0 h 2723325"/>
              <a:gd name="connsiteX0-41" fmla="*/ 0 w 2618509"/>
              <a:gd name="connsiteY0-42" fmla="*/ 0 h 2711450"/>
              <a:gd name="connsiteX1-43" fmla="*/ 730331 w 2618509"/>
              <a:gd name="connsiteY1-44" fmla="*/ 154380 h 2711450"/>
              <a:gd name="connsiteX2-45" fmla="*/ 2618509 w 2618509"/>
              <a:gd name="connsiteY2-46" fmla="*/ 1820800 h 2711450"/>
              <a:gd name="connsiteX3-47" fmla="*/ 11874 w 2618509"/>
              <a:gd name="connsiteY3-48" fmla="*/ 2711450 h 2711450"/>
              <a:gd name="connsiteX4-49" fmla="*/ 0 w 2618509"/>
              <a:gd name="connsiteY4-50" fmla="*/ 0 h 2711450"/>
              <a:gd name="connsiteX0-51" fmla="*/ 95004 w 2606635"/>
              <a:gd name="connsiteY0-52" fmla="*/ 237506 h 2557070"/>
              <a:gd name="connsiteX1-53" fmla="*/ 718457 w 2606635"/>
              <a:gd name="connsiteY1-54" fmla="*/ 0 h 2557070"/>
              <a:gd name="connsiteX2-55" fmla="*/ 2606635 w 2606635"/>
              <a:gd name="connsiteY2-56" fmla="*/ 1666420 h 2557070"/>
              <a:gd name="connsiteX3-57" fmla="*/ 0 w 2606635"/>
              <a:gd name="connsiteY3-58" fmla="*/ 2557070 h 2557070"/>
              <a:gd name="connsiteX4-59" fmla="*/ 95004 w 2606635"/>
              <a:gd name="connsiteY4-60" fmla="*/ 237506 h 2557070"/>
              <a:gd name="connsiteX0-61" fmla="*/ 0 w 2618509"/>
              <a:gd name="connsiteY0-62" fmla="*/ 0 h 2723325"/>
              <a:gd name="connsiteX1-63" fmla="*/ 730331 w 2618509"/>
              <a:gd name="connsiteY1-64" fmla="*/ 166255 h 2723325"/>
              <a:gd name="connsiteX2-65" fmla="*/ 2618509 w 2618509"/>
              <a:gd name="connsiteY2-66" fmla="*/ 1832675 h 2723325"/>
              <a:gd name="connsiteX3-67" fmla="*/ 11874 w 2618509"/>
              <a:gd name="connsiteY3-68" fmla="*/ 2723325 h 2723325"/>
              <a:gd name="connsiteX4-69" fmla="*/ 0 w 2618509"/>
              <a:gd name="connsiteY4-70" fmla="*/ 0 h 2723325"/>
              <a:gd name="connsiteX0-71" fmla="*/ 11876 w 2630385"/>
              <a:gd name="connsiteY0-72" fmla="*/ 0 h 2705512"/>
              <a:gd name="connsiteX1-73" fmla="*/ 742207 w 2630385"/>
              <a:gd name="connsiteY1-74" fmla="*/ 166255 h 2705512"/>
              <a:gd name="connsiteX2-75" fmla="*/ 2630385 w 2630385"/>
              <a:gd name="connsiteY2-76" fmla="*/ 1832675 h 2705512"/>
              <a:gd name="connsiteX3-77" fmla="*/ 0 w 2630385"/>
              <a:gd name="connsiteY3-78" fmla="*/ 2705512 h 2705512"/>
              <a:gd name="connsiteX4-79" fmla="*/ 11876 w 2630385"/>
              <a:gd name="connsiteY4-80" fmla="*/ 0 h 2705512"/>
              <a:gd name="connsiteX0-81" fmla="*/ 11876 w 2612572"/>
              <a:gd name="connsiteY0-82" fmla="*/ 0 h 2705512"/>
              <a:gd name="connsiteX1-83" fmla="*/ 742207 w 2612572"/>
              <a:gd name="connsiteY1-84" fmla="*/ 166255 h 2705512"/>
              <a:gd name="connsiteX2-85" fmla="*/ 2612572 w 2612572"/>
              <a:gd name="connsiteY2-86" fmla="*/ 1820799 h 2705512"/>
              <a:gd name="connsiteX3-87" fmla="*/ 0 w 2612572"/>
              <a:gd name="connsiteY3-88" fmla="*/ 2705512 h 2705512"/>
              <a:gd name="connsiteX4-89" fmla="*/ 11876 w 2612572"/>
              <a:gd name="connsiteY4-90" fmla="*/ 0 h 2705512"/>
              <a:gd name="connsiteX0-91" fmla="*/ 11876 w 2612572"/>
              <a:gd name="connsiteY0-92" fmla="*/ 0 h 2705512"/>
              <a:gd name="connsiteX1-93" fmla="*/ 510638 w 2612572"/>
              <a:gd name="connsiteY1-94" fmla="*/ 659081 h 2705512"/>
              <a:gd name="connsiteX2-95" fmla="*/ 2612572 w 2612572"/>
              <a:gd name="connsiteY2-96" fmla="*/ 1820799 h 2705512"/>
              <a:gd name="connsiteX3-97" fmla="*/ 0 w 2612572"/>
              <a:gd name="connsiteY3-98" fmla="*/ 2705512 h 2705512"/>
              <a:gd name="connsiteX4-99" fmla="*/ 11876 w 2612572"/>
              <a:gd name="connsiteY4-100" fmla="*/ 0 h 2705512"/>
              <a:gd name="connsiteX0-101" fmla="*/ 11876 w 2612572"/>
              <a:gd name="connsiteY0-102" fmla="*/ 0 h 2705512"/>
              <a:gd name="connsiteX1-103" fmla="*/ 742207 w 2612572"/>
              <a:gd name="connsiteY1-104" fmla="*/ 172192 h 2705512"/>
              <a:gd name="connsiteX2-105" fmla="*/ 2612572 w 2612572"/>
              <a:gd name="connsiteY2-106" fmla="*/ 1820799 h 2705512"/>
              <a:gd name="connsiteX3-107" fmla="*/ 0 w 2612572"/>
              <a:gd name="connsiteY3-108" fmla="*/ 2705512 h 2705512"/>
              <a:gd name="connsiteX4-109" fmla="*/ 11876 w 2612572"/>
              <a:gd name="connsiteY4-110" fmla="*/ 0 h 2705512"/>
              <a:gd name="connsiteX0-111" fmla="*/ 14 w 2600710"/>
              <a:gd name="connsiteY0-112" fmla="*/ 0 h 3283362"/>
              <a:gd name="connsiteX1-113" fmla="*/ 730345 w 2600710"/>
              <a:gd name="connsiteY1-114" fmla="*/ 172192 h 3283362"/>
              <a:gd name="connsiteX2-115" fmla="*/ 2600710 w 2600710"/>
              <a:gd name="connsiteY2-116" fmla="*/ 1820799 h 3283362"/>
              <a:gd name="connsiteX3-117" fmla="*/ 839038 w 2600710"/>
              <a:gd name="connsiteY3-118" fmla="*/ 3283362 h 3283362"/>
              <a:gd name="connsiteX4-119" fmla="*/ 14 w 2600710"/>
              <a:gd name="connsiteY4-120" fmla="*/ 0 h 3283362"/>
              <a:gd name="connsiteX0-121" fmla="*/ 0 w 2600696"/>
              <a:gd name="connsiteY0-122" fmla="*/ 0 h 3283362"/>
              <a:gd name="connsiteX1-123" fmla="*/ 730331 w 2600696"/>
              <a:gd name="connsiteY1-124" fmla="*/ 172192 h 3283362"/>
              <a:gd name="connsiteX2-125" fmla="*/ 2600696 w 2600696"/>
              <a:gd name="connsiteY2-126" fmla="*/ 1820799 h 3283362"/>
              <a:gd name="connsiteX3-127" fmla="*/ 839024 w 2600696"/>
              <a:gd name="connsiteY3-128" fmla="*/ 3283362 h 3283362"/>
              <a:gd name="connsiteX4-129" fmla="*/ 0 w 2600696"/>
              <a:gd name="connsiteY4-130" fmla="*/ 0 h 3283362"/>
              <a:gd name="connsiteX0-131" fmla="*/ 0 w 2600696"/>
              <a:gd name="connsiteY0-132" fmla="*/ 0 h 2972212"/>
              <a:gd name="connsiteX1-133" fmla="*/ 730331 w 2600696"/>
              <a:gd name="connsiteY1-134" fmla="*/ 172192 h 2972212"/>
              <a:gd name="connsiteX2-135" fmla="*/ 2600696 w 2600696"/>
              <a:gd name="connsiteY2-136" fmla="*/ 1820799 h 2972212"/>
              <a:gd name="connsiteX3-137" fmla="*/ 1029524 w 2600696"/>
              <a:gd name="connsiteY3-138" fmla="*/ 2972212 h 2972212"/>
              <a:gd name="connsiteX4-139" fmla="*/ 0 w 2600696"/>
              <a:gd name="connsiteY4-140" fmla="*/ 0 h 2972212"/>
              <a:gd name="connsiteX0-141" fmla="*/ 0 w 2600696"/>
              <a:gd name="connsiteY0-142" fmla="*/ 0 h 3283362"/>
              <a:gd name="connsiteX1-143" fmla="*/ 730331 w 2600696"/>
              <a:gd name="connsiteY1-144" fmla="*/ 172192 h 3283362"/>
              <a:gd name="connsiteX2-145" fmla="*/ 2600696 w 2600696"/>
              <a:gd name="connsiteY2-146" fmla="*/ 1820799 h 3283362"/>
              <a:gd name="connsiteX3-147" fmla="*/ 851724 w 2600696"/>
              <a:gd name="connsiteY3-148" fmla="*/ 3283362 h 3283362"/>
              <a:gd name="connsiteX4-149" fmla="*/ 0 w 2600696"/>
              <a:gd name="connsiteY4-150" fmla="*/ 0 h 3283362"/>
              <a:gd name="connsiteX0-151" fmla="*/ 0 w 2454646"/>
              <a:gd name="connsiteY0-152" fmla="*/ 0 h 3283362"/>
              <a:gd name="connsiteX1-153" fmla="*/ 730331 w 2454646"/>
              <a:gd name="connsiteY1-154" fmla="*/ 172192 h 3283362"/>
              <a:gd name="connsiteX2-155" fmla="*/ 2454646 w 2454646"/>
              <a:gd name="connsiteY2-156" fmla="*/ 1725549 h 3283362"/>
              <a:gd name="connsiteX3-157" fmla="*/ 851724 w 2454646"/>
              <a:gd name="connsiteY3-158" fmla="*/ 3283362 h 3283362"/>
              <a:gd name="connsiteX4-159" fmla="*/ 0 w 2454646"/>
              <a:gd name="connsiteY4-160" fmla="*/ 0 h 3283362"/>
              <a:gd name="connsiteX0-161" fmla="*/ 0 w 2454646"/>
              <a:gd name="connsiteY0-162" fmla="*/ 0 h 3283362"/>
              <a:gd name="connsiteX1-163" fmla="*/ 647781 w 2454646"/>
              <a:gd name="connsiteY1-164" fmla="*/ 1086592 h 3283362"/>
              <a:gd name="connsiteX2-165" fmla="*/ 2454646 w 2454646"/>
              <a:gd name="connsiteY2-166" fmla="*/ 1725549 h 3283362"/>
              <a:gd name="connsiteX3-167" fmla="*/ 851724 w 2454646"/>
              <a:gd name="connsiteY3-168" fmla="*/ 3283362 h 3283362"/>
              <a:gd name="connsiteX4-169" fmla="*/ 0 w 2454646"/>
              <a:gd name="connsiteY4-170" fmla="*/ 0 h 3283362"/>
              <a:gd name="connsiteX0-171" fmla="*/ 0 w 3927846"/>
              <a:gd name="connsiteY0-172" fmla="*/ 5608 h 2196770"/>
              <a:gd name="connsiteX1-173" fmla="*/ 2120981 w 3927846"/>
              <a:gd name="connsiteY1-174" fmla="*/ 0 h 2196770"/>
              <a:gd name="connsiteX2-175" fmla="*/ 3927846 w 3927846"/>
              <a:gd name="connsiteY2-176" fmla="*/ 638957 h 2196770"/>
              <a:gd name="connsiteX3-177" fmla="*/ 2324924 w 3927846"/>
              <a:gd name="connsiteY3-178" fmla="*/ 2196770 h 2196770"/>
              <a:gd name="connsiteX4-179" fmla="*/ 0 w 3927846"/>
              <a:gd name="connsiteY4-180" fmla="*/ 5608 h 219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927846" h="2196770">
                <a:moveTo>
                  <a:pt x="0" y="5608"/>
                </a:moveTo>
                <a:lnTo>
                  <a:pt x="2120981" y="0"/>
                </a:lnTo>
                <a:lnTo>
                  <a:pt x="3927846" y="638957"/>
                </a:lnTo>
                <a:lnTo>
                  <a:pt x="2324924" y="2196770"/>
                </a:lnTo>
                <a:lnTo>
                  <a:pt x="0" y="5608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881878" y="987962"/>
            <a:ext cx="2256833" cy="3439307"/>
          </a:xfrm>
          <a:custGeom>
            <a:avLst/>
            <a:gdLst>
              <a:gd name="connsiteX0" fmla="*/ 0 w 2286000"/>
              <a:gd name="connsiteY0" fmla="*/ 0 h 1797050"/>
              <a:gd name="connsiteX1" fmla="*/ 2286000 w 2286000"/>
              <a:gd name="connsiteY1" fmla="*/ 0 h 1797050"/>
              <a:gd name="connsiteX2" fmla="*/ 2286000 w 2286000"/>
              <a:gd name="connsiteY2" fmla="*/ 1797050 h 1797050"/>
              <a:gd name="connsiteX3" fmla="*/ 0 w 2286000"/>
              <a:gd name="connsiteY3" fmla="*/ 1797050 h 1797050"/>
              <a:gd name="connsiteX4" fmla="*/ 0 w 2286000"/>
              <a:gd name="connsiteY4" fmla="*/ 0 h 1797050"/>
              <a:gd name="connsiteX0-1" fmla="*/ 190006 w 2286000"/>
              <a:gd name="connsiteY0-2" fmla="*/ 0 h 2200811"/>
              <a:gd name="connsiteX1-3" fmla="*/ 2286000 w 2286000"/>
              <a:gd name="connsiteY1-4" fmla="*/ 403761 h 2200811"/>
              <a:gd name="connsiteX2-5" fmla="*/ 2286000 w 2286000"/>
              <a:gd name="connsiteY2-6" fmla="*/ 2200811 h 2200811"/>
              <a:gd name="connsiteX3-7" fmla="*/ 0 w 2286000"/>
              <a:gd name="connsiteY3-8" fmla="*/ 2200811 h 2200811"/>
              <a:gd name="connsiteX4-9" fmla="*/ 190006 w 2286000"/>
              <a:gd name="connsiteY4-10" fmla="*/ 0 h 2200811"/>
              <a:gd name="connsiteX0-11" fmla="*/ 190006 w 2286000"/>
              <a:gd name="connsiteY0-12" fmla="*/ 0 h 2200811"/>
              <a:gd name="connsiteX1-13" fmla="*/ 920337 w 2286000"/>
              <a:gd name="connsiteY1-14" fmla="*/ 154380 h 2200811"/>
              <a:gd name="connsiteX2-15" fmla="*/ 2286000 w 2286000"/>
              <a:gd name="connsiteY2-16" fmla="*/ 2200811 h 2200811"/>
              <a:gd name="connsiteX3-17" fmla="*/ 0 w 2286000"/>
              <a:gd name="connsiteY3-18" fmla="*/ 2200811 h 2200811"/>
              <a:gd name="connsiteX4-19" fmla="*/ 190006 w 2286000"/>
              <a:gd name="connsiteY4-20" fmla="*/ 0 h 2200811"/>
              <a:gd name="connsiteX0-21" fmla="*/ 190006 w 2808515"/>
              <a:gd name="connsiteY0-22" fmla="*/ 0 h 2200811"/>
              <a:gd name="connsiteX1-23" fmla="*/ 920337 w 2808515"/>
              <a:gd name="connsiteY1-24" fmla="*/ 154380 h 2200811"/>
              <a:gd name="connsiteX2-25" fmla="*/ 2808515 w 2808515"/>
              <a:gd name="connsiteY2-26" fmla="*/ 1820800 h 2200811"/>
              <a:gd name="connsiteX3-27" fmla="*/ 0 w 2808515"/>
              <a:gd name="connsiteY3-28" fmla="*/ 2200811 h 2200811"/>
              <a:gd name="connsiteX4-29" fmla="*/ 190006 w 2808515"/>
              <a:gd name="connsiteY4-30" fmla="*/ 0 h 2200811"/>
              <a:gd name="connsiteX0-31" fmla="*/ 0 w 2618509"/>
              <a:gd name="connsiteY0-32" fmla="*/ 0 h 2723325"/>
              <a:gd name="connsiteX1-33" fmla="*/ 730331 w 2618509"/>
              <a:gd name="connsiteY1-34" fmla="*/ 154380 h 2723325"/>
              <a:gd name="connsiteX2-35" fmla="*/ 2618509 w 2618509"/>
              <a:gd name="connsiteY2-36" fmla="*/ 1820800 h 2723325"/>
              <a:gd name="connsiteX3-37" fmla="*/ 11874 w 2618509"/>
              <a:gd name="connsiteY3-38" fmla="*/ 2723325 h 2723325"/>
              <a:gd name="connsiteX4-39" fmla="*/ 0 w 2618509"/>
              <a:gd name="connsiteY4-40" fmla="*/ 0 h 2723325"/>
              <a:gd name="connsiteX0-41" fmla="*/ 0 w 2618509"/>
              <a:gd name="connsiteY0-42" fmla="*/ 0 h 2711450"/>
              <a:gd name="connsiteX1-43" fmla="*/ 730331 w 2618509"/>
              <a:gd name="connsiteY1-44" fmla="*/ 154380 h 2711450"/>
              <a:gd name="connsiteX2-45" fmla="*/ 2618509 w 2618509"/>
              <a:gd name="connsiteY2-46" fmla="*/ 1820800 h 2711450"/>
              <a:gd name="connsiteX3-47" fmla="*/ 11874 w 2618509"/>
              <a:gd name="connsiteY3-48" fmla="*/ 2711450 h 2711450"/>
              <a:gd name="connsiteX4-49" fmla="*/ 0 w 2618509"/>
              <a:gd name="connsiteY4-50" fmla="*/ 0 h 2711450"/>
              <a:gd name="connsiteX0-51" fmla="*/ 95004 w 2606635"/>
              <a:gd name="connsiteY0-52" fmla="*/ 237506 h 2557070"/>
              <a:gd name="connsiteX1-53" fmla="*/ 718457 w 2606635"/>
              <a:gd name="connsiteY1-54" fmla="*/ 0 h 2557070"/>
              <a:gd name="connsiteX2-55" fmla="*/ 2606635 w 2606635"/>
              <a:gd name="connsiteY2-56" fmla="*/ 1666420 h 2557070"/>
              <a:gd name="connsiteX3-57" fmla="*/ 0 w 2606635"/>
              <a:gd name="connsiteY3-58" fmla="*/ 2557070 h 2557070"/>
              <a:gd name="connsiteX4-59" fmla="*/ 95004 w 2606635"/>
              <a:gd name="connsiteY4-60" fmla="*/ 237506 h 2557070"/>
              <a:gd name="connsiteX0-61" fmla="*/ 0 w 2618509"/>
              <a:gd name="connsiteY0-62" fmla="*/ 0 h 2723325"/>
              <a:gd name="connsiteX1-63" fmla="*/ 730331 w 2618509"/>
              <a:gd name="connsiteY1-64" fmla="*/ 166255 h 2723325"/>
              <a:gd name="connsiteX2-65" fmla="*/ 2618509 w 2618509"/>
              <a:gd name="connsiteY2-66" fmla="*/ 1832675 h 2723325"/>
              <a:gd name="connsiteX3-67" fmla="*/ 11874 w 2618509"/>
              <a:gd name="connsiteY3-68" fmla="*/ 2723325 h 2723325"/>
              <a:gd name="connsiteX4-69" fmla="*/ 0 w 2618509"/>
              <a:gd name="connsiteY4-70" fmla="*/ 0 h 2723325"/>
              <a:gd name="connsiteX0-71" fmla="*/ 11876 w 2630385"/>
              <a:gd name="connsiteY0-72" fmla="*/ 0 h 2705512"/>
              <a:gd name="connsiteX1-73" fmla="*/ 742207 w 2630385"/>
              <a:gd name="connsiteY1-74" fmla="*/ 166255 h 2705512"/>
              <a:gd name="connsiteX2-75" fmla="*/ 2630385 w 2630385"/>
              <a:gd name="connsiteY2-76" fmla="*/ 1832675 h 2705512"/>
              <a:gd name="connsiteX3-77" fmla="*/ 0 w 2630385"/>
              <a:gd name="connsiteY3-78" fmla="*/ 2705512 h 2705512"/>
              <a:gd name="connsiteX4-79" fmla="*/ 11876 w 2630385"/>
              <a:gd name="connsiteY4-80" fmla="*/ 0 h 2705512"/>
              <a:gd name="connsiteX0-81" fmla="*/ 11876 w 2612572"/>
              <a:gd name="connsiteY0-82" fmla="*/ 0 h 2705512"/>
              <a:gd name="connsiteX1-83" fmla="*/ 742207 w 2612572"/>
              <a:gd name="connsiteY1-84" fmla="*/ 166255 h 2705512"/>
              <a:gd name="connsiteX2-85" fmla="*/ 2612572 w 2612572"/>
              <a:gd name="connsiteY2-86" fmla="*/ 1820799 h 2705512"/>
              <a:gd name="connsiteX3-87" fmla="*/ 0 w 2612572"/>
              <a:gd name="connsiteY3-88" fmla="*/ 2705512 h 2705512"/>
              <a:gd name="connsiteX4-89" fmla="*/ 11876 w 2612572"/>
              <a:gd name="connsiteY4-90" fmla="*/ 0 h 2705512"/>
              <a:gd name="connsiteX0-91" fmla="*/ 11876 w 2612572"/>
              <a:gd name="connsiteY0-92" fmla="*/ 0 h 2705512"/>
              <a:gd name="connsiteX1-93" fmla="*/ 510638 w 2612572"/>
              <a:gd name="connsiteY1-94" fmla="*/ 659081 h 2705512"/>
              <a:gd name="connsiteX2-95" fmla="*/ 2612572 w 2612572"/>
              <a:gd name="connsiteY2-96" fmla="*/ 1820799 h 2705512"/>
              <a:gd name="connsiteX3-97" fmla="*/ 0 w 2612572"/>
              <a:gd name="connsiteY3-98" fmla="*/ 2705512 h 2705512"/>
              <a:gd name="connsiteX4-99" fmla="*/ 11876 w 2612572"/>
              <a:gd name="connsiteY4-100" fmla="*/ 0 h 2705512"/>
              <a:gd name="connsiteX0-101" fmla="*/ 11876 w 2612572"/>
              <a:gd name="connsiteY0-102" fmla="*/ 0 h 2705512"/>
              <a:gd name="connsiteX1-103" fmla="*/ 742207 w 2612572"/>
              <a:gd name="connsiteY1-104" fmla="*/ 172192 h 2705512"/>
              <a:gd name="connsiteX2-105" fmla="*/ 2612572 w 2612572"/>
              <a:gd name="connsiteY2-106" fmla="*/ 1820799 h 2705512"/>
              <a:gd name="connsiteX3-107" fmla="*/ 0 w 2612572"/>
              <a:gd name="connsiteY3-108" fmla="*/ 2705512 h 2705512"/>
              <a:gd name="connsiteX4-109" fmla="*/ 11876 w 2612572"/>
              <a:gd name="connsiteY4-110" fmla="*/ 0 h 2705512"/>
              <a:gd name="connsiteX0-111" fmla="*/ 10 w 3737356"/>
              <a:gd name="connsiteY0-112" fmla="*/ 685058 h 2533320"/>
              <a:gd name="connsiteX1-113" fmla="*/ 1866991 w 3737356"/>
              <a:gd name="connsiteY1-114" fmla="*/ 0 h 2533320"/>
              <a:gd name="connsiteX2-115" fmla="*/ 3737356 w 3737356"/>
              <a:gd name="connsiteY2-116" fmla="*/ 1648607 h 2533320"/>
              <a:gd name="connsiteX3-117" fmla="*/ 1124784 w 3737356"/>
              <a:gd name="connsiteY3-118" fmla="*/ 2533320 h 2533320"/>
              <a:gd name="connsiteX4-119" fmla="*/ 10 w 3737356"/>
              <a:gd name="connsiteY4-120" fmla="*/ 685058 h 2533320"/>
              <a:gd name="connsiteX0-121" fmla="*/ 0 w 3737346"/>
              <a:gd name="connsiteY0-122" fmla="*/ 685058 h 2533320"/>
              <a:gd name="connsiteX1-123" fmla="*/ 1866981 w 3737346"/>
              <a:gd name="connsiteY1-124" fmla="*/ 0 h 2533320"/>
              <a:gd name="connsiteX2-125" fmla="*/ 3737346 w 3737346"/>
              <a:gd name="connsiteY2-126" fmla="*/ 1648607 h 2533320"/>
              <a:gd name="connsiteX3-127" fmla="*/ 1124774 w 3737346"/>
              <a:gd name="connsiteY3-128" fmla="*/ 2533320 h 2533320"/>
              <a:gd name="connsiteX4-129" fmla="*/ 0 w 3737346"/>
              <a:gd name="connsiteY4-130" fmla="*/ 685058 h 2533320"/>
              <a:gd name="connsiteX0-131" fmla="*/ 0 w 3737346"/>
              <a:gd name="connsiteY0-132" fmla="*/ 1224808 h 3073070"/>
              <a:gd name="connsiteX1-133" fmla="*/ 2254331 w 3737346"/>
              <a:gd name="connsiteY1-134" fmla="*/ 0 h 3073070"/>
              <a:gd name="connsiteX2-135" fmla="*/ 3737346 w 3737346"/>
              <a:gd name="connsiteY2-136" fmla="*/ 2188357 h 3073070"/>
              <a:gd name="connsiteX3-137" fmla="*/ 1124774 w 3737346"/>
              <a:gd name="connsiteY3-138" fmla="*/ 3073070 h 3073070"/>
              <a:gd name="connsiteX4-139" fmla="*/ 0 w 3737346"/>
              <a:gd name="connsiteY4-140" fmla="*/ 1224808 h 3073070"/>
              <a:gd name="connsiteX0-141" fmla="*/ 0 w 2254331"/>
              <a:gd name="connsiteY0-142" fmla="*/ 1224808 h 3439307"/>
              <a:gd name="connsiteX1-143" fmla="*/ 2254331 w 2254331"/>
              <a:gd name="connsiteY1-144" fmla="*/ 0 h 3439307"/>
              <a:gd name="connsiteX2-145" fmla="*/ 2251446 w 2254331"/>
              <a:gd name="connsiteY2-146" fmla="*/ 3439307 h 3439307"/>
              <a:gd name="connsiteX3-147" fmla="*/ 1124774 w 2254331"/>
              <a:gd name="connsiteY3-148" fmla="*/ 3073070 h 3439307"/>
              <a:gd name="connsiteX4-149" fmla="*/ 0 w 2254331"/>
              <a:gd name="connsiteY4-150" fmla="*/ 1224808 h 3439307"/>
              <a:gd name="connsiteX0-151" fmla="*/ 0 w 2254331"/>
              <a:gd name="connsiteY0-152" fmla="*/ 1224808 h 3439307"/>
              <a:gd name="connsiteX1-153" fmla="*/ 2254331 w 2254331"/>
              <a:gd name="connsiteY1-154" fmla="*/ 0 h 3439307"/>
              <a:gd name="connsiteX2-155" fmla="*/ 2251446 w 2254331"/>
              <a:gd name="connsiteY2-156" fmla="*/ 3439307 h 3439307"/>
              <a:gd name="connsiteX3-157" fmla="*/ 1423224 w 2254331"/>
              <a:gd name="connsiteY3-158" fmla="*/ 3060370 h 3439307"/>
              <a:gd name="connsiteX4-159" fmla="*/ 0 w 2254331"/>
              <a:gd name="connsiteY4-160" fmla="*/ 1224808 h 3439307"/>
              <a:gd name="connsiteX0-161" fmla="*/ 0 w 2267031"/>
              <a:gd name="connsiteY0-162" fmla="*/ 1224808 h 3439307"/>
              <a:gd name="connsiteX1-163" fmla="*/ 2267031 w 2267031"/>
              <a:gd name="connsiteY1-164" fmla="*/ 0 h 3439307"/>
              <a:gd name="connsiteX2-165" fmla="*/ 2264146 w 2267031"/>
              <a:gd name="connsiteY2-166" fmla="*/ 3439307 h 3439307"/>
              <a:gd name="connsiteX3-167" fmla="*/ 1435924 w 2267031"/>
              <a:gd name="connsiteY3-168" fmla="*/ 3060370 h 3439307"/>
              <a:gd name="connsiteX4-169" fmla="*/ 0 w 2267031"/>
              <a:gd name="connsiteY4-170" fmla="*/ 1224808 h 3439307"/>
              <a:gd name="connsiteX0-171" fmla="*/ 0 w 2001889"/>
              <a:gd name="connsiteY0-172" fmla="*/ 1262200 h 3439307"/>
              <a:gd name="connsiteX1-173" fmla="*/ 2001889 w 2001889"/>
              <a:gd name="connsiteY1-174" fmla="*/ 0 h 3439307"/>
              <a:gd name="connsiteX2-175" fmla="*/ 1999004 w 2001889"/>
              <a:gd name="connsiteY2-176" fmla="*/ 3439307 h 3439307"/>
              <a:gd name="connsiteX3-177" fmla="*/ 1170782 w 2001889"/>
              <a:gd name="connsiteY3-178" fmla="*/ 3060370 h 3439307"/>
              <a:gd name="connsiteX4-179" fmla="*/ 0 w 2001889"/>
              <a:gd name="connsiteY4-180" fmla="*/ 1262200 h 3439307"/>
              <a:gd name="connsiteX0-181" fmla="*/ 0 w 2256833"/>
              <a:gd name="connsiteY0-182" fmla="*/ 1214611 h 3439307"/>
              <a:gd name="connsiteX1-183" fmla="*/ 2256833 w 2256833"/>
              <a:gd name="connsiteY1-184" fmla="*/ 0 h 3439307"/>
              <a:gd name="connsiteX2-185" fmla="*/ 2253948 w 2256833"/>
              <a:gd name="connsiteY2-186" fmla="*/ 3439307 h 3439307"/>
              <a:gd name="connsiteX3-187" fmla="*/ 1425726 w 2256833"/>
              <a:gd name="connsiteY3-188" fmla="*/ 3060370 h 3439307"/>
              <a:gd name="connsiteX4-189" fmla="*/ 0 w 2256833"/>
              <a:gd name="connsiteY4-190" fmla="*/ 1214611 h 34393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56833" h="3439307">
                <a:moveTo>
                  <a:pt x="0" y="1214611"/>
                </a:moveTo>
                <a:lnTo>
                  <a:pt x="2256833" y="0"/>
                </a:lnTo>
                <a:cubicBezTo>
                  <a:pt x="2255871" y="1146436"/>
                  <a:pt x="2254910" y="2292871"/>
                  <a:pt x="2253948" y="3439307"/>
                </a:cubicBezTo>
                <a:lnTo>
                  <a:pt x="1425726" y="3060370"/>
                </a:lnTo>
                <a:lnTo>
                  <a:pt x="0" y="1214611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4568460" y="2204039"/>
            <a:ext cx="3722914" cy="2943018"/>
          </a:xfrm>
          <a:custGeom>
            <a:avLst/>
            <a:gdLst>
              <a:gd name="connsiteX0" fmla="*/ 0 w 2286000"/>
              <a:gd name="connsiteY0" fmla="*/ 0 h 1797050"/>
              <a:gd name="connsiteX1" fmla="*/ 2286000 w 2286000"/>
              <a:gd name="connsiteY1" fmla="*/ 0 h 1797050"/>
              <a:gd name="connsiteX2" fmla="*/ 2286000 w 2286000"/>
              <a:gd name="connsiteY2" fmla="*/ 1797050 h 1797050"/>
              <a:gd name="connsiteX3" fmla="*/ 0 w 2286000"/>
              <a:gd name="connsiteY3" fmla="*/ 1797050 h 1797050"/>
              <a:gd name="connsiteX4" fmla="*/ 0 w 2286000"/>
              <a:gd name="connsiteY4" fmla="*/ 0 h 1797050"/>
              <a:gd name="connsiteX0-1" fmla="*/ 190006 w 2286000"/>
              <a:gd name="connsiteY0-2" fmla="*/ 0 h 2200811"/>
              <a:gd name="connsiteX1-3" fmla="*/ 2286000 w 2286000"/>
              <a:gd name="connsiteY1-4" fmla="*/ 403761 h 2200811"/>
              <a:gd name="connsiteX2-5" fmla="*/ 2286000 w 2286000"/>
              <a:gd name="connsiteY2-6" fmla="*/ 2200811 h 2200811"/>
              <a:gd name="connsiteX3-7" fmla="*/ 0 w 2286000"/>
              <a:gd name="connsiteY3-8" fmla="*/ 2200811 h 2200811"/>
              <a:gd name="connsiteX4-9" fmla="*/ 190006 w 2286000"/>
              <a:gd name="connsiteY4-10" fmla="*/ 0 h 2200811"/>
              <a:gd name="connsiteX0-11" fmla="*/ 190006 w 2286000"/>
              <a:gd name="connsiteY0-12" fmla="*/ 0 h 2200811"/>
              <a:gd name="connsiteX1-13" fmla="*/ 920337 w 2286000"/>
              <a:gd name="connsiteY1-14" fmla="*/ 154380 h 2200811"/>
              <a:gd name="connsiteX2-15" fmla="*/ 2286000 w 2286000"/>
              <a:gd name="connsiteY2-16" fmla="*/ 2200811 h 2200811"/>
              <a:gd name="connsiteX3-17" fmla="*/ 0 w 2286000"/>
              <a:gd name="connsiteY3-18" fmla="*/ 2200811 h 2200811"/>
              <a:gd name="connsiteX4-19" fmla="*/ 190006 w 2286000"/>
              <a:gd name="connsiteY4-20" fmla="*/ 0 h 2200811"/>
              <a:gd name="connsiteX0-21" fmla="*/ 190006 w 2808515"/>
              <a:gd name="connsiteY0-22" fmla="*/ 0 h 2200811"/>
              <a:gd name="connsiteX1-23" fmla="*/ 920337 w 2808515"/>
              <a:gd name="connsiteY1-24" fmla="*/ 154380 h 2200811"/>
              <a:gd name="connsiteX2-25" fmla="*/ 2808515 w 2808515"/>
              <a:gd name="connsiteY2-26" fmla="*/ 1820800 h 2200811"/>
              <a:gd name="connsiteX3-27" fmla="*/ 0 w 2808515"/>
              <a:gd name="connsiteY3-28" fmla="*/ 2200811 h 2200811"/>
              <a:gd name="connsiteX4-29" fmla="*/ 190006 w 2808515"/>
              <a:gd name="connsiteY4-30" fmla="*/ 0 h 2200811"/>
              <a:gd name="connsiteX0-31" fmla="*/ 0 w 2618509"/>
              <a:gd name="connsiteY0-32" fmla="*/ 0 h 2723325"/>
              <a:gd name="connsiteX1-33" fmla="*/ 730331 w 2618509"/>
              <a:gd name="connsiteY1-34" fmla="*/ 154380 h 2723325"/>
              <a:gd name="connsiteX2-35" fmla="*/ 2618509 w 2618509"/>
              <a:gd name="connsiteY2-36" fmla="*/ 1820800 h 2723325"/>
              <a:gd name="connsiteX3-37" fmla="*/ 11874 w 2618509"/>
              <a:gd name="connsiteY3-38" fmla="*/ 2723325 h 2723325"/>
              <a:gd name="connsiteX4-39" fmla="*/ 0 w 2618509"/>
              <a:gd name="connsiteY4-40" fmla="*/ 0 h 2723325"/>
              <a:gd name="connsiteX0-41" fmla="*/ 0 w 2618509"/>
              <a:gd name="connsiteY0-42" fmla="*/ 0 h 2711450"/>
              <a:gd name="connsiteX1-43" fmla="*/ 730331 w 2618509"/>
              <a:gd name="connsiteY1-44" fmla="*/ 154380 h 2711450"/>
              <a:gd name="connsiteX2-45" fmla="*/ 2618509 w 2618509"/>
              <a:gd name="connsiteY2-46" fmla="*/ 1820800 h 2711450"/>
              <a:gd name="connsiteX3-47" fmla="*/ 11874 w 2618509"/>
              <a:gd name="connsiteY3-48" fmla="*/ 2711450 h 2711450"/>
              <a:gd name="connsiteX4-49" fmla="*/ 0 w 2618509"/>
              <a:gd name="connsiteY4-50" fmla="*/ 0 h 2711450"/>
              <a:gd name="connsiteX0-51" fmla="*/ 95004 w 2606635"/>
              <a:gd name="connsiteY0-52" fmla="*/ 237506 h 2557070"/>
              <a:gd name="connsiteX1-53" fmla="*/ 718457 w 2606635"/>
              <a:gd name="connsiteY1-54" fmla="*/ 0 h 2557070"/>
              <a:gd name="connsiteX2-55" fmla="*/ 2606635 w 2606635"/>
              <a:gd name="connsiteY2-56" fmla="*/ 1666420 h 2557070"/>
              <a:gd name="connsiteX3-57" fmla="*/ 0 w 2606635"/>
              <a:gd name="connsiteY3-58" fmla="*/ 2557070 h 2557070"/>
              <a:gd name="connsiteX4-59" fmla="*/ 95004 w 2606635"/>
              <a:gd name="connsiteY4-60" fmla="*/ 237506 h 2557070"/>
              <a:gd name="connsiteX0-61" fmla="*/ 0 w 2618509"/>
              <a:gd name="connsiteY0-62" fmla="*/ 0 h 2723325"/>
              <a:gd name="connsiteX1-63" fmla="*/ 730331 w 2618509"/>
              <a:gd name="connsiteY1-64" fmla="*/ 166255 h 2723325"/>
              <a:gd name="connsiteX2-65" fmla="*/ 2618509 w 2618509"/>
              <a:gd name="connsiteY2-66" fmla="*/ 1832675 h 2723325"/>
              <a:gd name="connsiteX3-67" fmla="*/ 11874 w 2618509"/>
              <a:gd name="connsiteY3-68" fmla="*/ 2723325 h 2723325"/>
              <a:gd name="connsiteX4-69" fmla="*/ 0 w 2618509"/>
              <a:gd name="connsiteY4-70" fmla="*/ 0 h 2723325"/>
              <a:gd name="connsiteX0-71" fmla="*/ 11876 w 2630385"/>
              <a:gd name="connsiteY0-72" fmla="*/ 0 h 2705512"/>
              <a:gd name="connsiteX1-73" fmla="*/ 742207 w 2630385"/>
              <a:gd name="connsiteY1-74" fmla="*/ 166255 h 2705512"/>
              <a:gd name="connsiteX2-75" fmla="*/ 2630385 w 2630385"/>
              <a:gd name="connsiteY2-76" fmla="*/ 1832675 h 2705512"/>
              <a:gd name="connsiteX3-77" fmla="*/ 0 w 2630385"/>
              <a:gd name="connsiteY3-78" fmla="*/ 2705512 h 2705512"/>
              <a:gd name="connsiteX4-79" fmla="*/ 11876 w 2630385"/>
              <a:gd name="connsiteY4-80" fmla="*/ 0 h 2705512"/>
              <a:gd name="connsiteX0-81" fmla="*/ 11876 w 2612572"/>
              <a:gd name="connsiteY0-82" fmla="*/ 0 h 2705512"/>
              <a:gd name="connsiteX1-83" fmla="*/ 742207 w 2612572"/>
              <a:gd name="connsiteY1-84" fmla="*/ 166255 h 2705512"/>
              <a:gd name="connsiteX2-85" fmla="*/ 2612572 w 2612572"/>
              <a:gd name="connsiteY2-86" fmla="*/ 1820799 h 2705512"/>
              <a:gd name="connsiteX3-87" fmla="*/ 0 w 2612572"/>
              <a:gd name="connsiteY3-88" fmla="*/ 2705512 h 2705512"/>
              <a:gd name="connsiteX4-89" fmla="*/ 11876 w 2612572"/>
              <a:gd name="connsiteY4-90" fmla="*/ 0 h 2705512"/>
              <a:gd name="connsiteX0-91" fmla="*/ 11876 w 2612572"/>
              <a:gd name="connsiteY0-92" fmla="*/ 0 h 2705512"/>
              <a:gd name="connsiteX1-93" fmla="*/ 510638 w 2612572"/>
              <a:gd name="connsiteY1-94" fmla="*/ 659081 h 2705512"/>
              <a:gd name="connsiteX2-95" fmla="*/ 2612572 w 2612572"/>
              <a:gd name="connsiteY2-96" fmla="*/ 1820799 h 2705512"/>
              <a:gd name="connsiteX3-97" fmla="*/ 0 w 2612572"/>
              <a:gd name="connsiteY3-98" fmla="*/ 2705512 h 2705512"/>
              <a:gd name="connsiteX4-99" fmla="*/ 11876 w 2612572"/>
              <a:gd name="connsiteY4-100" fmla="*/ 0 h 2705512"/>
              <a:gd name="connsiteX0-101" fmla="*/ 11876 w 2612572"/>
              <a:gd name="connsiteY0-102" fmla="*/ 0 h 2705512"/>
              <a:gd name="connsiteX1-103" fmla="*/ 742207 w 2612572"/>
              <a:gd name="connsiteY1-104" fmla="*/ 172192 h 2705512"/>
              <a:gd name="connsiteX2-105" fmla="*/ 2612572 w 2612572"/>
              <a:gd name="connsiteY2-106" fmla="*/ 1820799 h 2705512"/>
              <a:gd name="connsiteX3-107" fmla="*/ 0 w 2612572"/>
              <a:gd name="connsiteY3-108" fmla="*/ 2705512 h 2705512"/>
              <a:gd name="connsiteX4-109" fmla="*/ 11876 w 2612572"/>
              <a:gd name="connsiteY4-110" fmla="*/ 0 h 2705512"/>
              <a:gd name="connsiteX0-111" fmla="*/ 11876 w 2612572"/>
              <a:gd name="connsiteY0-112" fmla="*/ 522515 h 3228027"/>
              <a:gd name="connsiteX1-113" fmla="*/ 1151905 w 2612572"/>
              <a:gd name="connsiteY1-114" fmla="*/ 0 h 3228027"/>
              <a:gd name="connsiteX2-115" fmla="*/ 2612572 w 2612572"/>
              <a:gd name="connsiteY2-116" fmla="*/ 2343314 h 3228027"/>
              <a:gd name="connsiteX3-117" fmla="*/ 0 w 2612572"/>
              <a:gd name="connsiteY3-118" fmla="*/ 3228027 h 3228027"/>
              <a:gd name="connsiteX4-119" fmla="*/ 11876 w 2612572"/>
              <a:gd name="connsiteY4-120" fmla="*/ 522515 h 3228027"/>
              <a:gd name="connsiteX0-121" fmla="*/ 11876 w 2559133"/>
              <a:gd name="connsiteY0-122" fmla="*/ 522515 h 3228027"/>
              <a:gd name="connsiteX1-123" fmla="*/ 1151905 w 2559133"/>
              <a:gd name="connsiteY1-124" fmla="*/ 0 h 3228027"/>
              <a:gd name="connsiteX2-125" fmla="*/ 2559133 w 2559133"/>
              <a:gd name="connsiteY2-126" fmla="*/ 1838613 h 3228027"/>
              <a:gd name="connsiteX3-127" fmla="*/ 0 w 2559133"/>
              <a:gd name="connsiteY3-128" fmla="*/ 3228027 h 3228027"/>
              <a:gd name="connsiteX4-129" fmla="*/ 11876 w 2559133"/>
              <a:gd name="connsiteY4-130" fmla="*/ 522515 h 3228027"/>
              <a:gd name="connsiteX0-131" fmla="*/ 10 w 3722924"/>
              <a:gd name="connsiteY0-132" fmla="*/ 2939144 h 3237935"/>
              <a:gd name="connsiteX1-133" fmla="*/ 2315696 w 3722924"/>
              <a:gd name="connsiteY1-134" fmla="*/ 0 h 3237935"/>
              <a:gd name="connsiteX2-135" fmla="*/ 3722924 w 3722924"/>
              <a:gd name="connsiteY2-136" fmla="*/ 1838613 h 3237935"/>
              <a:gd name="connsiteX3-137" fmla="*/ 1163791 w 3722924"/>
              <a:gd name="connsiteY3-138" fmla="*/ 3228027 h 3237935"/>
              <a:gd name="connsiteX4-139" fmla="*/ 10 w 3722924"/>
              <a:gd name="connsiteY4-140" fmla="*/ 2939144 h 3237935"/>
              <a:gd name="connsiteX0-141" fmla="*/ 5 w 3722919"/>
              <a:gd name="connsiteY0-142" fmla="*/ 2939144 h 3201308"/>
              <a:gd name="connsiteX1-143" fmla="*/ 2315691 w 3722919"/>
              <a:gd name="connsiteY1-144" fmla="*/ 0 h 3201308"/>
              <a:gd name="connsiteX2-145" fmla="*/ 3722919 w 3722919"/>
              <a:gd name="connsiteY2-146" fmla="*/ 1838613 h 3201308"/>
              <a:gd name="connsiteX3-147" fmla="*/ 2921335 w 3722919"/>
              <a:gd name="connsiteY3-148" fmla="*/ 2954894 h 3201308"/>
              <a:gd name="connsiteX4-149" fmla="*/ 5 w 3722919"/>
              <a:gd name="connsiteY4-150" fmla="*/ 2939144 h 3201308"/>
              <a:gd name="connsiteX0-151" fmla="*/ 0 w 3722914"/>
              <a:gd name="connsiteY0-152" fmla="*/ 2939144 h 2954894"/>
              <a:gd name="connsiteX1-153" fmla="*/ 2315686 w 3722914"/>
              <a:gd name="connsiteY1-154" fmla="*/ 0 h 2954894"/>
              <a:gd name="connsiteX2-155" fmla="*/ 3722914 w 3722914"/>
              <a:gd name="connsiteY2-156" fmla="*/ 1838613 h 2954894"/>
              <a:gd name="connsiteX3-157" fmla="*/ 2921330 w 3722914"/>
              <a:gd name="connsiteY3-158" fmla="*/ 2954894 h 2954894"/>
              <a:gd name="connsiteX4-159" fmla="*/ 0 w 3722914"/>
              <a:gd name="connsiteY4-160" fmla="*/ 2939144 h 2954894"/>
              <a:gd name="connsiteX0-161" fmla="*/ 0 w 3722914"/>
              <a:gd name="connsiteY0-162" fmla="*/ 2939144 h 2939144"/>
              <a:gd name="connsiteX1-163" fmla="*/ 2315686 w 3722914"/>
              <a:gd name="connsiteY1-164" fmla="*/ 0 h 2939144"/>
              <a:gd name="connsiteX2-165" fmla="*/ 3722914 w 3722914"/>
              <a:gd name="connsiteY2-166" fmla="*/ 1838613 h 2939144"/>
              <a:gd name="connsiteX3-167" fmla="*/ 2802577 w 3722914"/>
              <a:gd name="connsiteY3-168" fmla="*/ 2539257 h 2939144"/>
              <a:gd name="connsiteX4-169" fmla="*/ 0 w 3722914"/>
              <a:gd name="connsiteY4-170" fmla="*/ 2939144 h 2939144"/>
              <a:gd name="connsiteX0-171" fmla="*/ 0 w 3722914"/>
              <a:gd name="connsiteY0-172" fmla="*/ 2939144 h 2943018"/>
              <a:gd name="connsiteX1-173" fmla="*/ 2315686 w 3722914"/>
              <a:gd name="connsiteY1-174" fmla="*/ 0 h 2943018"/>
              <a:gd name="connsiteX2-175" fmla="*/ 3722914 w 3722914"/>
              <a:gd name="connsiteY2-176" fmla="*/ 1838613 h 2943018"/>
              <a:gd name="connsiteX3-177" fmla="*/ 2927268 w 3722914"/>
              <a:gd name="connsiteY3-178" fmla="*/ 2943018 h 2943018"/>
              <a:gd name="connsiteX4-179" fmla="*/ 0 w 3722914"/>
              <a:gd name="connsiteY4-180" fmla="*/ 2939144 h 29430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22914" h="2943018">
                <a:moveTo>
                  <a:pt x="0" y="2939144"/>
                </a:moveTo>
                <a:lnTo>
                  <a:pt x="2315686" y="0"/>
                </a:lnTo>
                <a:lnTo>
                  <a:pt x="3722914" y="1838613"/>
                </a:lnTo>
                <a:lnTo>
                  <a:pt x="2927268" y="2943018"/>
                </a:lnTo>
                <a:lnTo>
                  <a:pt x="0" y="2939144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4800600" y="-95249"/>
            <a:ext cx="4667516" cy="5451167"/>
            <a:chOff x="4800600" y="-95250"/>
            <a:chExt cx="4667516" cy="5451167"/>
          </a:xfrm>
        </p:grpSpPr>
        <p:sp>
          <p:nvSpPr>
            <p:cNvPr id="15" name="Freeform 14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9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0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1506517"/>
            <a:ext cx="3048000" cy="203140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6096000" y="1506517"/>
            <a:ext cx="3048000" cy="203140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048000" y="1402785"/>
            <a:ext cx="3048000" cy="2232667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4800600" y="-95249"/>
            <a:ext cx="4667516" cy="5451167"/>
            <a:chOff x="4800600" y="-95250"/>
            <a:chExt cx="4667516" cy="5451167"/>
          </a:xfrm>
        </p:grpSpPr>
        <p:sp>
          <p:nvSpPr>
            <p:cNvPr id="29" name="Freeform 28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457200" y="1504953"/>
            <a:ext cx="3240088" cy="16017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484813" y="3149603"/>
            <a:ext cx="3240088" cy="16017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7105653" y="1504952"/>
            <a:ext cx="1619251" cy="16017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57203" y="3149603"/>
            <a:ext cx="1619251" cy="16017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740150" y="1504951"/>
            <a:ext cx="1701800" cy="32464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4800600" y="-95249"/>
            <a:ext cx="4667516" cy="5451167"/>
            <a:chOff x="4800600" y="-95250"/>
            <a:chExt cx="4667516" cy="5451167"/>
          </a:xfrm>
        </p:grpSpPr>
        <p:sp>
          <p:nvSpPr>
            <p:cNvPr id="29" name="Freeform 28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381001" y="1504952"/>
            <a:ext cx="4236716" cy="16430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9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2173288" y="3192463"/>
            <a:ext cx="2444750" cy="16414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81000" y="3192463"/>
            <a:ext cx="1747838" cy="16414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4800600" y="-95249"/>
            <a:ext cx="4667516" cy="5451167"/>
            <a:chOff x="4800600" y="-95250"/>
            <a:chExt cx="4667516" cy="5451167"/>
          </a:xfrm>
        </p:grpSpPr>
        <p:sp>
          <p:nvSpPr>
            <p:cNvPr id="29" name="Freeform 28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3071813" y="1419225"/>
            <a:ext cx="4030662" cy="16652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732338" y="3116262"/>
            <a:ext cx="4030662" cy="16652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4800600" y="-95249"/>
            <a:ext cx="4667516" cy="5451167"/>
            <a:chOff x="4800600" y="-95250"/>
            <a:chExt cx="4667516" cy="5451167"/>
          </a:xfrm>
        </p:grpSpPr>
        <p:sp>
          <p:nvSpPr>
            <p:cNvPr id="29" name="Freeform 28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6237291" y="1273176"/>
            <a:ext cx="1971675" cy="19764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35038" y="1273176"/>
            <a:ext cx="3246438" cy="3255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2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7315200" y="-3174"/>
            <a:ext cx="1828800" cy="1833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-3174"/>
            <a:ext cx="1828800" cy="1833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657600" y="-3174"/>
            <a:ext cx="1828800" cy="1833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828800" y="1827214"/>
            <a:ext cx="1828800" cy="1833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486400" y="1827214"/>
            <a:ext cx="1828800" cy="1833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4800600" y="-95249"/>
            <a:ext cx="4667516" cy="5451167"/>
            <a:chOff x="4800600" y="-95250"/>
            <a:chExt cx="4667516" cy="5451167"/>
          </a:xfrm>
        </p:grpSpPr>
        <p:sp>
          <p:nvSpPr>
            <p:cNvPr id="29" name="Freeform 28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4" y="2"/>
            <a:ext cx="4617717" cy="51434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4552684" y="-19050"/>
            <a:ext cx="4667516" cy="5451167"/>
            <a:chOff x="4800600" y="-95250"/>
            <a:chExt cx="4667516" cy="5451167"/>
          </a:xfrm>
        </p:grpSpPr>
        <p:sp>
          <p:nvSpPr>
            <p:cNvPr id="7" name="Freeform 6"/>
            <p:cNvSpPr/>
            <p:nvPr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7"/>
            <p:cNvSpPr/>
            <p:nvPr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8"/>
            <p:cNvSpPr/>
            <p:nvPr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9"/>
            <p:cNvSpPr/>
            <p:nvPr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2"/>
            <p:cNvSpPr/>
            <p:nvPr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3"/>
            <p:cNvSpPr/>
            <p:nvPr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4"/>
            <p:cNvSpPr/>
            <p:nvPr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-288616"/>
            <a:ext cx="4667516" cy="5451167"/>
            <a:chOff x="-19316" y="-242758"/>
            <a:chExt cx="4667516" cy="5451167"/>
          </a:xfrm>
        </p:grpSpPr>
        <p:sp>
          <p:nvSpPr>
            <p:cNvPr id="6" name="Freeform 5"/>
            <p:cNvSpPr/>
            <p:nvPr userDrawn="1"/>
          </p:nvSpPr>
          <p:spPr bwMode="auto">
            <a:xfrm flipV="1">
              <a:off x="2590015" y="3976942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6"/>
            <p:cNvSpPr/>
            <p:nvPr userDrawn="1"/>
          </p:nvSpPr>
          <p:spPr bwMode="auto">
            <a:xfrm flipV="1">
              <a:off x="-19316" y="4175012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7"/>
            <p:cNvSpPr/>
            <p:nvPr userDrawn="1"/>
          </p:nvSpPr>
          <p:spPr bwMode="auto">
            <a:xfrm flipV="1">
              <a:off x="-19316" y="4088896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8"/>
            <p:cNvSpPr/>
            <p:nvPr userDrawn="1"/>
          </p:nvSpPr>
          <p:spPr bwMode="auto">
            <a:xfrm flipV="1">
              <a:off x="1151867" y="3976942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auto">
            <a:xfrm flipV="1">
              <a:off x="-19316" y="3038275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2"/>
            <p:cNvSpPr/>
            <p:nvPr userDrawn="1"/>
          </p:nvSpPr>
          <p:spPr bwMode="auto">
            <a:xfrm flipV="1">
              <a:off x="1479110" y="1737920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3"/>
            <p:cNvSpPr/>
            <p:nvPr userDrawn="1"/>
          </p:nvSpPr>
          <p:spPr bwMode="auto">
            <a:xfrm flipV="1">
              <a:off x="-19316" y="2909098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 bwMode="auto">
            <a:xfrm flipV="1">
              <a:off x="-19316" y="1737915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 userDrawn="1"/>
          </p:nvSpPr>
          <p:spPr bwMode="auto">
            <a:xfrm flipV="1">
              <a:off x="-19316" y="713132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 userDrawn="1"/>
          </p:nvSpPr>
          <p:spPr bwMode="auto">
            <a:xfrm flipV="1">
              <a:off x="-19316" y="-242758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800600" y="-95249"/>
            <a:ext cx="4667516" cy="5451167"/>
            <a:chOff x="4800600" y="-95250"/>
            <a:chExt cx="4667516" cy="5451167"/>
          </a:xfrm>
        </p:grpSpPr>
        <p:sp>
          <p:nvSpPr>
            <p:cNvPr id="33" name="Freeform 32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800600" y="-95249"/>
            <a:ext cx="4667516" cy="5451167"/>
            <a:chOff x="4800600" y="-95250"/>
            <a:chExt cx="4667516" cy="5451167"/>
          </a:xfrm>
        </p:grpSpPr>
        <p:sp>
          <p:nvSpPr>
            <p:cNvPr id="33" name="Freeform 32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90589" y="1406526"/>
            <a:ext cx="1839912" cy="18510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413502" y="1406526"/>
            <a:ext cx="1839912" cy="18510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31560" y="1406526"/>
            <a:ext cx="1839912" cy="18510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531" y="1406526"/>
            <a:ext cx="1839912" cy="18510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800600" y="-95249"/>
            <a:ext cx="4667516" cy="5451167"/>
            <a:chOff x="4800600" y="-95250"/>
            <a:chExt cx="4667516" cy="5451167"/>
          </a:xfrm>
        </p:grpSpPr>
        <p:sp>
          <p:nvSpPr>
            <p:cNvPr id="33" name="Freeform 32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66739" y="1328738"/>
            <a:ext cx="2001838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68577" y="2762250"/>
            <a:ext cx="2003424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2000" y="1328738"/>
            <a:ext cx="2001837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573837" y="2762250"/>
            <a:ext cx="2003425" cy="17907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9316" y="-323849"/>
            <a:ext cx="4667516" cy="5451167"/>
            <a:chOff x="-19316" y="-323850"/>
            <a:chExt cx="4667516" cy="5451167"/>
          </a:xfrm>
        </p:grpSpPr>
        <p:sp>
          <p:nvSpPr>
            <p:cNvPr id="33" name="Freeform 32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 rot="15755646" flipH="1">
            <a:off x="6373779" y="-2371612"/>
            <a:ext cx="1524969" cy="5387857"/>
            <a:chOff x="-19316" y="-242758"/>
            <a:chExt cx="3616890" cy="5451167"/>
          </a:xfrm>
        </p:grpSpPr>
        <p:sp>
          <p:nvSpPr>
            <p:cNvPr id="21" name="Freeform 20"/>
            <p:cNvSpPr/>
            <p:nvPr/>
          </p:nvSpPr>
          <p:spPr bwMode="auto">
            <a:xfrm flipV="1">
              <a:off x="-19316" y="4175012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/>
          </p:nvSpPr>
          <p:spPr bwMode="auto">
            <a:xfrm flipV="1">
              <a:off x="-19316" y="4088896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/>
          </p:nvSpPr>
          <p:spPr bwMode="auto">
            <a:xfrm flipV="1">
              <a:off x="1151867" y="3976942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/>
          </p:nvSpPr>
          <p:spPr bwMode="auto">
            <a:xfrm flipV="1">
              <a:off x="-19316" y="3038275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/>
          </p:nvSpPr>
          <p:spPr bwMode="auto">
            <a:xfrm flipV="1">
              <a:off x="1479110" y="1737920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/>
          </p:nvSpPr>
          <p:spPr bwMode="auto">
            <a:xfrm flipV="1">
              <a:off x="-19316" y="2909098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/>
          </p:nvSpPr>
          <p:spPr bwMode="auto">
            <a:xfrm flipV="1">
              <a:off x="-19316" y="1737915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/>
          </p:nvSpPr>
          <p:spPr bwMode="auto">
            <a:xfrm flipV="1">
              <a:off x="-19316" y="713132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/>
          </p:nvSpPr>
          <p:spPr bwMode="auto">
            <a:xfrm flipV="1">
              <a:off x="-19316" y="-242758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accent4"/>
                </a:solidFill>
              </a:rPr>
            </a:fld>
            <a:endParaRPr lang="id-ID" sz="105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9316" y="-323849"/>
            <a:ext cx="4667516" cy="5451167"/>
            <a:chOff x="-19316" y="-323850"/>
            <a:chExt cx="4667516" cy="5451167"/>
          </a:xfrm>
        </p:grpSpPr>
        <p:sp>
          <p:nvSpPr>
            <p:cNvPr id="33" name="Freeform 32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 rot="15755646" flipH="1">
            <a:off x="6373779" y="-2371612"/>
            <a:ext cx="1524969" cy="5387857"/>
            <a:chOff x="-19316" y="-242758"/>
            <a:chExt cx="3616890" cy="5451167"/>
          </a:xfrm>
        </p:grpSpPr>
        <p:sp>
          <p:nvSpPr>
            <p:cNvPr id="21" name="Freeform 20"/>
            <p:cNvSpPr/>
            <p:nvPr/>
          </p:nvSpPr>
          <p:spPr bwMode="auto">
            <a:xfrm flipV="1">
              <a:off x="-19316" y="4175012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/>
          </p:nvSpPr>
          <p:spPr bwMode="auto">
            <a:xfrm flipV="1">
              <a:off x="-19316" y="4088896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/>
          </p:nvSpPr>
          <p:spPr bwMode="auto">
            <a:xfrm flipV="1">
              <a:off x="1151867" y="3976942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/>
          </p:nvSpPr>
          <p:spPr bwMode="auto">
            <a:xfrm flipV="1">
              <a:off x="-19316" y="3038275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/>
          </p:nvSpPr>
          <p:spPr bwMode="auto">
            <a:xfrm flipV="1">
              <a:off x="1479110" y="1737920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/>
          </p:nvSpPr>
          <p:spPr bwMode="auto">
            <a:xfrm flipV="1">
              <a:off x="-19316" y="2909098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/>
          </p:nvSpPr>
          <p:spPr bwMode="auto">
            <a:xfrm flipV="1">
              <a:off x="-19316" y="1737915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/>
          </p:nvSpPr>
          <p:spPr bwMode="auto">
            <a:xfrm flipV="1">
              <a:off x="-19316" y="713132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/>
          </p:nvSpPr>
          <p:spPr bwMode="auto">
            <a:xfrm flipV="1">
              <a:off x="-19316" y="-242758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accent4"/>
                </a:solidFill>
              </a:rPr>
            </a:fld>
            <a:endParaRPr lang="id-ID" sz="1050" dirty="0">
              <a:solidFill>
                <a:schemeClr val="accent4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24000" y="1792288"/>
            <a:ext cx="1333500" cy="225266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657600" y="1828064"/>
            <a:ext cx="1828800" cy="2953487"/>
          </a:xfrm>
        </p:spPr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-19316" y="-323849"/>
            <a:ext cx="4667516" cy="5451167"/>
            <a:chOff x="-19316" y="-323850"/>
            <a:chExt cx="4667516" cy="5451167"/>
          </a:xfrm>
        </p:grpSpPr>
        <p:sp>
          <p:nvSpPr>
            <p:cNvPr id="33" name="Freeform 32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 rot="15755646" flipH="1">
            <a:off x="6373779" y="-2371612"/>
            <a:ext cx="1524969" cy="5387857"/>
            <a:chOff x="-19316" y="-242758"/>
            <a:chExt cx="3616890" cy="5451167"/>
          </a:xfrm>
        </p:grpSpPr>
        <p:sp>
          <p:nvSpPr>
            <p:cNvPr id="21" name="Freeform 20"/>
            <p:cNvSpPr/>
            <p:nvPr/>
          </p:nvSpPr>
          <p:spPr bwMode="auto">
            <a:xfrm flipV="1">
              <a:off x="-19316" y="4175012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/>
          </p:nvSpPr>
          <p:spPr bwMode="auto">
            <a:xfrm flipV="1">
              <a:off x="-19316" y="4088896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/>
          </p:nvSpPr>
          <p:spPr bwMode="auto">
            <a:xfrm flipV="1">
              <a:off x="1151867" y="3976942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/>
          </p:nvSpPr>
          <p:spPr bwMode="auto">
            <a:xfrm flipV="1">
              <a:off x="-19316" y="3038275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/>
          </p:nvSpPr>
          <p:spPr bwMode="auto">
            <a:xfrm flipV="1">
              <a:off x="1479110" y="1737920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/>
          </p:nvSpPr>
          <p:spPr bwMode="auto">
            <a:xfrm flipV="1">
              <a:off x="-19316" y="2909098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/>
          </p:nvSpPr>
          <p:spPr bwMode="auto">
            <a:xfrm flipV="1">
              <a:off x="-19316" y="1737915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/>
          </p:nvSpPr>
          <p:spPr bwMode="auto">
            <a:xfrm flipV="1">
              <a:off x="-19316" y="713132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/>
          </p:nvSpPr>
          <p:spPr bwMode="auto">
            <a:xfrm flipV="1">
              <a:off x="-19316" y="-242758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accent4"/>
                </a:solidFill>
              </a:rPr>
            </a:fld>
            <a:endParaRPr lang="id-ID" sz="105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9316" y="-323849"/>
            <a:ext cx="4667516" cy="5451167"/>
            <a:chOff x="-19316" y="-323850"/>
            <a:chExt cx="4667516" cy="5451167"/>
          </a:xfrm>
        </p:grpSpPr>
        <p:sp>
          <p:nvSpPr>
            <p:cNvPr id="33" name="Freeform 32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 rot="15755646" flipH="1">
            <a:off x="6373779" y="-2371612"/>
            <a:ext cx="1524969" cy="5387857"/>
            <a:chOff x="-19316" y="-242758"/>
            <a:chExt cx="3616890" cy="5451167"/>
          </a:xfrm>
        </p:grpSpPr>
        <p:sp>
          <p:nvSpPr>
            <p:cNvPr id="21" name="Freeform 20"/>
            <p:cNvSpPr/>
            <p:nvPr/>
          </p:nvSpPr>
          <p:spPr bwMode="auto">
            <a:xfrm flipV="1">
              <a:off x="-19316" y="4175012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/>
          </p:nvSpPr>
          <p:spPr bwMode="auto">
            <a:xfrm flipV="1">
              <a:off x="-19316" y="4088896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/>
          </p:nvSpPr>
          <p:spPr bwMode="auto">
            <a:xfrm flipV="1">
              <a:off x="1151867" y="3976942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/>
          </p:nvSpPr>
          <p:spPr bwMode="auto">
            <a:xfrm flipV="1">
              <a:off x="-19316" y="3038275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/>
          </p:nvSpPr>
          <p:spPr bwMode="auto">
            <a:xfrm flipV="1">
              <a:off x="1479110" y="1737920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/>
          </p:nvSpPr>
          <p:spPr bwMode="auto">
            <a:xfrm flipV="1">
              <a:off x="-19316" y="2909098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/>
          </p:nvSpPr>
          <p:spPr bwMode="auto">
            <a:xfrm flipV="1">
              <a:off x="-19316" y="1737915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/>
          </p:nvSpPr>
          <p:spPr bwMode="auto">
            <a:xfrm flipV="1">
              <a:off x="-19316" y="713132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/>
          </p:nvSpPr>
          <p:spPr bwMode="auto">
            <a:xfrm flipV="1">
              <a:off x="-19316" y="-242758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accent4"/>
                </a:solidFill>
              </a:rPr>
            </a:fld>
            <a:endParaRPr lang="id-ID" sz="1050" dirty="0">
              <a:solidFill>
                <a:schemeClr val="accent4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49020" y="1555962"/>
            <a:ext cx="7432980" cy="164592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/>
          <p:cNvSpPr/>
          <p:nvPr/>
        </p:nvSpPr>
        <p:spPr bwMode="auto">
          <a:xfrm>
            <a:off x="7860470" y="-8466"/>
            <a:ext cx="1294879" cy="1674041"/>
          </a:xfrm>
          <a:custGeom>
            <a:avLst/>
            <a:gdLst>
              <a:gd name="T0" fmla="*/ 2390 w 2390"/>
              <a:gd name="T1" fmla="*/ 3088 h 3088"/>
              <a:gd name="T2" fmla="*/ 2390 w 2390"/>
              <a:gd name="T3" fmla="*/ 0 h 3088"/>
              <a:gd name="T4" fmla="*/ 0 w 2390"/>
              <a:gd name="T5" fmla="*/ 974 h 3088"/>
              <a:gd name="T6" fmla="*/ 2390 w 2390"/>
              <a:gd name="T7" fmla="*/ 3088 h 3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90" h="3088">
                <a:moveTo>
                  <a:pt x="2390" y="3088"/>
                </a:moveTo>
                <a:lnTo>
                  <a:pt x="2390" y="0"/>
                </a:lnTo>
                <a:lnTo>
                  <a:pt x="0" y="974"/>
                </a:lnTo>
                <a:lnTo>
                  <a:pt x="2390" y="3088"/>
                </a:lnTo>
                <a:close/>
              </a:path>
            </a:pathLst>
          </a:cu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 bwMode="auto">
          <a:xfrm>
            <a:off x="1483847" y="2905606"/>
            <a:ext cx="3088154" cy="2246363"/>
          </a:xfrm>
          <a:custGeom>
            <a:avLst/>
            <a:gdLst>
              <a:gd name="T0" fmla="*/ 5700 w 5700"/>
              <a:gd name="T1" fmla="*/ 4143 h 4143"/>
              <a:gd name="T2" fmla="*/ 3175 w 5700"/>
              <a:gd name="T3" fmla="*/ 0 h 4143"/>
              <a:gd name="T4" fmla="*/ 0 w 5700"/>
              <a:gd name="T5" fmla="*/ 2371 h 4143"/>
              <a:gd name="T6" fmla="*/ 5700 w 5700"/>
              <a:gd name="T7" fmla="*/ 4143 h 4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00" h="4143">
                <a:moveTo>
                  <a:pt x="5700" y="4143"/>
                </a:moveTo>
                <a:lnTo>
                  <a:pt x="3175" y="0"/>
                </a:lnTo>
                <a:lnTo>
                  <a:pt x="0" y="2371"/>
                </a:lnTo>
                <a:lnTo>
                  <a:pt x="5700" y="4143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 bwMode="auto">
          <a:xfrm>
            <a:off x="-11342" y="2147280"/>
            <a:ext cx="3214541" cy="2043667"/>
          </a:xfrm>
          <a:custGeom>
            <a:avLst/>
            <a:gdLst>
              <a:gd name="T0" fmla="*/ 5935 w 5935"/>
              <a:gd name="T1" fmla="*/ 1397 h 3768"/>
              <a:gd name="T2" fmla="*/ 0 w 5935"/>
              <a:gd name="T3" fmla="*/ 0 h 3768"/>
              <a:gd name="T4" fmla="*/ 2760 w 5935"/>
              <a:gd name="T5" fmla="*/ 3768 h 3768"/>
              <a:gd name="T6" fmla="*/ 5935 w 5935"/>
              <a:gd name="T7" fmla="*/ 1397 h 3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35" h="3768">
                <a:moveTo>
                  <a:pt x="5935" y="1397"/>
                </a:moveTo>
                <a:lnTo>
                  <a:pt x="0" y="0"/>
                </a:lnTo>
                <a:lnTo>
                  <a:pt x="2760" y="3768"/>
                </a:lnTo>
                <a:lnTo>
                  <a:pt x="5935" y="1397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 bwMode="auto">
          <a:xfrm>
            <a:off x="-11344" y="2147279"/>
            <a:ext cx="1495191" cy="3004690"/>
          </a:xfrm>
          <a:custGeom>
            <a:avLst/>
            <a:gdLst>
              <a:gd name="T0" fmla="*/ 2760 w 2760"/>
              <a:gd name="T1" fmla="*/ 3768 h 5540"/>
              <a:gd name="T2" fmla="*/ 0 w 2760"/>
              <a:gd name="T3" fmla="*/ 0 h 5540"/>
              <a:gd name="T4" fmla="*/ 0 w 2760"/>
              <a:gd name="T5" fmla="*/ 5540 h 5540"/>
              <a:gd name="T6" fmla="*/ 2760 w 2760"/>
              <a:gd name="T7" fmla="*/ 3768 h 5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60" h="5540">
                <a:moveTo>
                  <a:pt x="2760" y="3768"/>
                </a:moveTo>
                <a:lnTo>
                  <a:pt x="0" y="0"/>
                </a:lnTo>
                <a:lnTo>
                  <a:pt x="0" y="5540"/>
                </a:lnTo>
                <a:lnTo>
                  <a:pt x="2760" y="3768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 bwMode="auto">
          <a:xfrm>
            <a:off x="-11342" y="-8467"/>
            <a:ext cx="3214541" cy="2914072"/>
          </a:xfrm>
          <a:custGeom>
            <a:avLst/>
            <a:gdLst>
              <a:gd name="T0" fmla="*/ 5935 w 5935"/>
              <a:gd name="T1" fmla="*/ 5374 h 5374"/>
              <a:gd name="T2" fmla="*/ 3005 w 5935"/>
              <a:gd name="T3" fmla="*/ 1655 h 5374"/>
              <a:gd name="T4" fmla="*/ 1701 w 5935"/>
              <a:gd name="T5" fmla="*/ 0 h 5374"/>
              <a:gd name="T6" fmla="*/ 0 w 5935"/>
              <a:gd name="T7" fmla="*/ 0 h 5374"/>
              <a:gd name="T8" fmla="*/ 0 w 5935"/>
              <a:gd name="T9" fmla="*/ 3977 h 5374"/>
              <a:gd name="T10" fmla="*/ 5935 w 5935"/>
              <a:gd name="T11" fmla="*/ 5374 h 5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35" h="5374">
                <a:moveTo>
                  <a:pt x="5935" y="5374"/>
                </a:moveTo>
                <a:lnTo>
                  <a:pt x="3005" y="1655"/>
                </a:lnTo>
                <a:lnTo>
                  <a:pt x="1701" y="0"/>
                </a:lnTo>
                <a:lnTo>
                  <a:pt x="0" y="0"/>
                </a:lnTo>
                <a:lnTo>
                  <a:pt x="0" y="3977"/>
                </a:lnTo>
                <a:lnTo>
                  <a:pt x="5935" y="5374"/>
                </a:lnTo>
                <a:close/>
              </a:path>
            </a:pathLst>
          </a:cu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 bwMode="auto">
          <a:xfrm>
            <a:off x="1617389" y="888171"/>
            <a:ext cx="2022204" cy="2017435"/>
          </a:xfrm>
          <a:custGeom>
            <a:avLst/>
            <a:gdLst>
              <a:gd name="T0" fmla="*/ 2971 w 3734"/>
              <a:gd name="T1" fmla="*/ 3571 h 3719"/>
              <a:gd name="T2" fmla="*/ 3734 w 3734"/>
              <a:gd name="T3" fmla="*/ 841 h 3719"/>
              <a:gd name="T4" fmla="*/ 0 w 3734"/>
              <a:gd name="T5" fmla="*/ 0 h 3719"/>
              <a:gd name="T6" fmla="*/ 2930 w 3734"/>
              <a:gd name="T7" fmla="*/ 3719 h 3719"/>
              <a:gd name="T8" fmla="*/ 2971 w 3734"/>
              <a:gd name="T9" fmla="*/ 3571 h 3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4" h="3719">
                <a:moveTo>
                  <a:pt x="2971" y="3571"/>
                </a:moveTo>
                <a:lnTo>
                  <a:pt x="3734" y="841"/>
                </a:lnTo>
                <a:lnTo>
                  <a:pt x="0" y="0"/>
                </a:lnTo>
                <a:lnTo>
                  <a:pt x="2930" y="3719"/>
                </a:lnTo>
                <a:lnTo>
                  <a:pt x="2971" y="3571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 bwMode="auto">
          <a:xfrm>
            <a:off x="1617393" y="-8467"/>
            <a:ext cx="2067513" cy="1354495"/>
          </a:xfrm>
          <a:custGeom>
            <a:avLst/>
            <a:gdLst>
              <a:gd name="T0" fmla="*/ 3734 w 3819"/>
              <a:gd name="T1" fmla="*/ 2496 h 2496"/>
              <a:gd name="T2" fmla="*/ 3819 w 3819"/>
              <a:gd name="T3" fmla="*/ 0 h 2496"/>
              <a:gd name="T4" fmla="*/ 2337 w 3819"/>
              <a:gd name="T5" fmla="*/ 0 h 2496"/>
              <a:gd name="T6" fmla="*/ 0 w 3819"/>
              <a:gd name="T7" fmla="*/ 1655 h 2496"/>
              <a:gd name="T8" fmla="*/ 3734 w 3819"/>
              <a:gd name="T9" fmla="*/ 2496 h 2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19" h="2496">
                <a:moveTo>
                  <a:pt x="3734" y="2496"/>
                </a:moveTo>
                <a:lnTo>
                  <a:pt x="3819" y="0"/>
                </a:lnTo>
                <a:lnTo>
                  <a:pt x="2337" y="0"/>
                </a:lnTo>
                <a:lnTo>
                  <a:pt x="0" y="1655"/>
                </a:lnTo>
                <a:lnTo>
                  <a:pt x="3734" y="2496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>
            <a:off x="909140" y="-8468"/>
            <a:ext cx="1974510" cy="896638"/>
          </a:xfrm>
          <a:custGeom>
            <a:avLst/>
            <a:gdLst>
              <a:gd name="T0" fmla="*/ 3641 w 3641"/>
              <a:gd name="T1" fmla="*/ 0 h 1655"/>
              <a:gd name="T2" fmla="*/ 0 w 3641"/>
              <a:gd name="T3" fmla="*/ 0 h 1655"/>
              <a:gd name="T4" fmla="*/ 1304 w 3641"/>
              <a:gd name="T5" fmla="*/ 1655 h 1655"/>
              <a:gd name="T6" fmla="*/ 3641 w 3641"/>
              <a:gd name="T7" fmla="*/ 0 h 1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41" h="1655">
                <a:moveTo>
                  <a:pt x="3641" y="0"/>
                </a:moveTo>
                <a:lnTo>
                  <a:pt x="0" y="0"/>
                </a:lnTo>
                <a:lnTo>
                  <a:pt x="1304" y="1655"/>
                </a:lnTo>
                <a:lnTo>
                  <a:pt x="3641" y="0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 bwMode="auto">
          <a:xfrm>
            <a:off x="3639595" y="-8467"/>
            <a:ext cx="3462547" cy="1354495"/>
          </a:xfrm>
          <a:custGeom>
            <a:avLst/>
            <a:gdLst>
              <a:gd name="T0" fmla="*/ 6392 w 6392"/>
              <a:gd name="T1" fmla="*/ 1543 h 2496"/>
              <a:gd name="T2" fmla="*/ 2032 w 6392"/>
              <a:gd name="T3" fmla="*/ 0 h 2496"/>
              <a:gd name="T4" fmla="*/ 85 w 6392"/>
              <a:gd name="T5" fmla="*/ 0 h 2496"/>
              <a:gd name="T6" fmla="*/ 0 w 6392"/>
              <a:gd name="T7" fmla="*/ 2496 h 2496"/>
              <a:gd name="T8" fmla="*/ 6392 w 6392"/>
              <a:gd name="T9" fmla="*/ 1543 h 2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92" h="2496">
                <a:moveTo>
                  <a:pt x="6392" y="1543"/>
                </a:moveTo>
                <a:lnTo>
                  <a:pt x="2032" y="0"/>
                </a:lnTo>
                <a:lnTo>
                  <a:pt x="85" y="0"/>
                </a:lnTo>
                <a:lnTo>
                  <a:pt x="0" y="2496"/>
                </a:lnTo>
                <a:lnTo>
                  <a:pt x="6392" y="1543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 bwMode="auto">
          <a:xfrm>
            <a:off x="3639595" y="828553"/>
            <a:ext cx="4907659" cy="2077052"/>
          </a:xfrm>
          <a:custGeom>
            <a:avLst/>
            <a:gdLst>
              <a:gd name="T0" fmla="*/ 9059 w 9059"/>
              <a:gd name="T1" fmla="*/ 3831 h 3831"/>
              <a:gd name="T2" fmla="*/ 6392 w 9059"/>
              <a:gd name="T3" fmla="*/ 0 h 3831"/>
              <a:gd name="T4" fmla="*/ 0 w 9059"/>
              <a:gd name="T5" fmla="*/ 953 h 3831"/>
              <a:gd name="T6" fmla="*/ 9059 w 9059"/>
              <a:gd name="T7" fmla="*/ 3831 h 38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59" h="3831">
                <a:moveTo>
                  <a:pt x="9059" y="3831"/>
                </a:moveTo>
                <a:lnTo>
                  <a:pt x="6392" y="0"/>
                </a:lnTo>
                <a:lnTo>
                  <a:pt x="0" y="953"/>
                </a:lnTo>
                <a:lnTo>
                  <a:pt x="9059" y="3831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 bwMode="auto">
          <a:xfrm>
            <a:off x="6484512" y="-8467"/>
            <a:ext cx="2670835" cy="837021"/>
          </a:xfrm>
          <a:custGeom>
            <a:avLst/>
            <a:gdLst>
              <a:gd name="T0" fmla="*/ 4931 w 4931"/>
              <a:gd name="T1" fmla="*/ 0 h 1543"/>
              <a:gd name="T2" fmla="*/ 0 w 4931"/>
              <a:gd name="T3" fmla="*/ 0 h 1543"/>
              <a:gd name="T4" fmla="*/ 1143 w 4931"/>
              <a:gd name="T5" fmla="*/ 1543 h 1543"/>
              <a:gd name="T6" fmla="*/ 2541 w 4931"/>
              <a:gd name="T7" fmla="*/ 974 h 1543"/>
              <a:gd name="T8" fmla="*/ 4931 w 4931"/>
              <a:gd name="T9" fmla="*/ 0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31" h="1543">
                <a:moveTo>
                  <a:pt x="4931" y="0"/>
                </a:moveTo>
                <a:lnTo>
                  <a:pt x="0" y="0"/>
                </a:lnTo>
                <a:lnTo>
                  <a:pt x="1143" y="1543"/>
                </a:lnTo>
                <a:lnTo>
                  <a:pt x="2541" y="974"/>
                </a:lnTo>
                <a:lnTo>
                  <a:pt x="4931" y="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 bwMode="auto">
          <a:xfrm>
            <a:off x="7102144" y="518546"/>
            <a:ext cx="2053205" cy="2387060"/>
          </a:xfrm>
          <a:custGeom>
            <a:avLst/>
            <a:gdLst>
              <a:gd name="T0" fmla="*/ 3788 w 3788"/>
              <a:gd name="T1" fmla="*/ 2114 h 4400"/>
              <a:gd name="T2" fmla="*/ 1398 w 3788"/>
              <a:gd name="T3" fmla="*/ 0 h 4400"/>
              <a:gd name="T4" fmla="*/ 0 w 3788"/>
              <a:gd name="T5" fmla="*/ 569 h 4400"/>
              <a:gd name="T6" fmla="*/ 2667 w 3788"/>
              <a:gd name="T7" fmla="*/ 4400 h 4400"/>
              <a:gd name="T8" fmla="*/ 3788 w 3788"/>
              <a:gd name="T9" fmla="*/ 2114 h 4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88" h="4400">
                <a:moveTo>
                  <a:pt x="3788" y="2114"/>
                </a:moveTo>
                <a:lnTo>
                  <a:pt x="1398" y="0"/>
                </a:lnTo>
                <a:lnTo>
                  <a:pt x="0" y="569"/>
                </a:lnTo>
                <a:lnTo>
                  <a:pt x="2667" y="4400"/>
                </a:lnTo>
                <a:lnTo>
                  <a:pt x="3788" y="2114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Freeform 17"/>
          <p:cNvSpPr/>
          <p:nvPr/>
        </p:nvSpPr>
        <p:spPr bwMode="auto">
          <a:xfrm>
            <a:off x="4741312" y="-8467"/>
            <a:ext cx="2360827" cy="837021"/>
          </a:xfrm>
          <a:custGeom>
            <a:avLst/>
            <a:gdLst>
              <a:gd name="T0" fmla="*/ 4360 w 4360"/>
              <a:gd name="T1" fmla="*/ 1543 h 1543"/>
              <a:gd name="T2" fmla="*/ 3217 w 4360"/>
              <a:gd name="T3" fmla="*/ 0 h 1543"/>
              <a:gd name="T4" fmla="*/ 0 w 4360"/>
              <a:gd name="T5" fmla="*/ 0 h 1543"/>
              <a:gd name="T6" fmla="*/ 4360 w 4360"/>
              <a:gd name="T7" fmla="*/ 1543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60" h="1543">
                <a:moveTo>
                  <a:pt x="4360" y="1543"/>
                </a:moveTo>
                <a:lnTo>
                  <a:pt x="3217" y="0"/>
                </a:lnTo>
                <a:lnTo>
                  <a:pt x="0" y="0"/>
                </a:lnTo>
                <a:lnTo>
                  <a:pt x="4360" y="1543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" name="Freeform 18"/>
          <p:cNvSpPr/>
          <p:nvPr/>
        </p:nvSpPr>
        <p:spPr bwMode="auto">
          <a:xfrm>
            <a:off x="4572004" y="3640086"/>
            <a:ext cx="1981665" cy="1511884"/>
          </a:xfrm>
          <a:custGeom>
            <a:avLst/>
            <a:gdLst>
              <a:gd name="T0" fmla="*/ 3655 w 3655"/>
              <a:gd name="T1" fmla="*/ 2788 h 2788"/>
              <a:gd name="T2" fmla="*/ 2893 w 3655"/>
              <a:gd name="T3" fmla="*/ 0 h 2788"/>
              <a:gd name="T4" fmla="*/ 0 w 3655"/>
              <a:gd name="T5" fmla="*/ 2788 h 2788"/>
              <a:gd name="T6" fmla="*/ 3655 w 3655"/>
              <a:gd name="T7" fmla="*/ 2788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55" h="2788">
                <a:moveTo>
                  <a:pt x="3655" y="2788"/>
                </a:moveTo>
                <a:lnTo>
                  <a:pt x="2893" y="0"/>
                </a:lnTo>
                <a:lnTo>
                  <a:pt x="0" y="2788"/>
                </a:lnTo>
                <a:lnTo>
                  <a:pt x="3655" y="2788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8" name="Freeform 19"/>
          <p:cNvSpPr/>
          <p:nvPr/>
        </p:nvSpPr>
        <p:spPr bwMode="auto">
          <a:xfrm>
            <a:off x="6138731" y="3640086"/>
            <a:ext cx="2019820" cy="1511884"/>
          </a:xfrm>
          <a:custGeom>
            <a:avLst/>
            <a:gdLst>
              <a:gd name="T0" fmla="*/ 3726 w 3726"/>
              <a:gd name="T1" fmla="*/ 2788 h 2788"/>
              <a:gd name="T2" fmla="*/ 0 w 3726"/>
              <a:gd name="T3" fmla="*/ 0 h 2788"/>
              <a:gd name="T4" fmla="*/ 762 w 3726"/>
              <a:gd name="T5" fmla="*/ 2788 h 2788"/>
              <a:gd name="T6" fmla="*/ 3726 w 3726"/>
              <a:gd name="T7" fmla="*/ 2788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26" h="2788">
                <a:moveTo>
                  <a:pt x="3726" y="2788"/>
                </a:moveTo>
                <a:lnTo>
                  <a:pt x="0" y="0"/>
                </a:lnTo>
                <a:lnTo>
                  <a:pt x="762" y="2788"/>
                </a:lnTo>
                <a:lnTo>
                  <a:pt x="3726" y="2788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Freeform 20"/>
          <p:cNvSpPr/>
          <p:nvPr/>
        </p:nvSpPr>
        <p:spPr bwMode="auto">
          <a:xfrm>
            <a:off x="6138731" y="2905606"/>
            <a:ext cx="3016614" cy="2246363"/>
          </a:xfrm>
          <a:custGeom>
            <a:avLst/>
            <a:gdLst>
              <a:gd name="T0" fmla="*/ 5566 w 5566"/>
              <a:gd name="T1" fmla="*/ 4143 h 4143"/>
              <a:gd name="T2" fmla="*/ 4445 w 5566"/>
              <a:gd name="T3" fmla="*/ 0 h 4143"/>
              <a:gd name="T4" fmla="*/ 0 w 5566"/>
              <a:gd name="T5" fmla="*/ 1355 h 4143"/>
              <a:gd name="T6" fmla="*/ 3726 w 5566"/>
              <a:gd name="T7" fmla="*/ 4143 h 4143"/>
              <a:gd name="T8" fmla="*/ 5566 w 5566"/>
              <a:gd name="T9" fmla="*/ 4143 h 4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4143">
                <a:moveTo>
                  <a:pt x="5566" y="4143"/>
                </a:moveTo>
                <a:lnTo>
                  <a:pt x="4445" y="0"/>
                </a:lnTo>
                <a:lnTo>
                  <a:pt x="0" y="1355"/>
                </a:lnTo>
                <a:lnTo>
                  <a:pt x="3726" y="4143"/>
                </a:lnTo>
                <a:lnTo>
                  <a:pt x="5566" y="4143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" name="Freeform 21"/>
          <p:cNvSpPr/>
          <p:nvPr/>
        </p:nvSpPr>
        <p:spPr bwMode="auto">
          <a:xfrm>
            <a:off x="-11344" y="4190946"/>
            <a:ext cx="2000742" cy="961025"/>
          </a:xfrm>
          <a:custGeom>
            <a:avLst/>
            <a:gdLst>
              <a:gd name="T0" fmla="*/ 3691 w 3691"/>
              <a:gd name="T1" fmla="*/ 1772 h 1772"/>
              <a:gd name="T2" fmla="*/ 2760 w 3691"/>
              <a:gd name="T3" fmla="*/ 0 h 1772"/>
              <a:gd name="T4" fmla="*/ 0 w 3691"/>
              <a:gd name="T5" fmla="*/ 1772 h 1772"/>
              <a:gd name="T6" fmla="*/ 3691 w 3691"/>
              <a:gd name="T7" fmla="*/ 1772 h 1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91" h="1772">
                <a:moveTo>
                  <a:pt x="3691" y="1772"/>
                </a:moveTo>
                <a:lnTo>
                  <a:pt x="2760" y="0"/>
                </a:lnTo>
                <a:lnTo>
                  <a:pt x="0" y="1772"/>
                </a:lnTo>
                <a:lnTo>
                  <a:pt x="3691" y="1772"/>
                </a:lnTo>
                <a:close/>
              </a:path>
            </a:pathLst>
          </a:cu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" name="Freeform 22"/>
          <p:cNvSpPr/>
          <p:nvPr/>
        </p:nvSpPr>
        <p:spPr bwMode="auto">
          <a:xfrm>
            <a:off x="1483847" y="4190946"/>
            <a:ext cx="3088154" cy="961025"/>
          </a:xfrm>
          <a:custGeom>
            <a:avLst/>
            <a:gdLst>
              <a:gd name="T0" fmla="*/ 5700 w 5700"/>
              <a:gd name="T1" fmla="*/ 1772 h 1772"/>
              <a:gd name="T2" fmla="*/ 0 w 5700"/>
              <a:gd name="T3" fmla="*/ 0 h 1772"/>
              <a:gd name="T4" fmla="*/ 931 w 5700"/>
              <a:gd name="T5" fmla="*/ 1772 h 1772"/>
              <a:gd name="T6" fmla="*/ 5700 w 5700"/>
              <a:gd name="T7" fmla="*/ 1772 h 1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00" h="1772">
                <a:moveTo>
                  <a:pt x="5700" y="1772"/>
                </a:moveTo>
                <a:lnTo>
                  <a:pt x="0" y="0"/>
                </a:lnTo>
                <a:lnTo>
                  <a:pt x="931" y="1772"/>
                </a:lnTo>
                <a:lnTo>
                  <a:pt x="5700" y="1772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" name="Freeform 23"/>
          <p:cNvSpPr/>
          <p:nvPr/>
        </p:nvSpPr>
        <p:spPr bwMode="auto">
          <a:xfrm>
            <a:off x="3639595" y="1346028"/>
            <a:ext cx="4907659" cy="2294057"/>
          </a:xfrm>
          <a:custGeom>
            <a:avLst/>
            <a:gdLst>
              <a:gd name="T0" fmla="*/ 9059 w 9059"/>
              <a:gd name="T1" fmla="*/ 2878 h 4233"/>
              <a:gd name="T2" fmla="*/ 0 w 9059"/>
              <a:gd name="T3" fmla="*/ 0 h 4233"/>
              <a:gd name="T4" fmla="*/ 4614 w 9059"/>
              <a:gd name="T5" fmla="*/ 4233 h 4233"/>
              <a:gd name="T6" fmla="*/ 9059 w 9059"/>
              <a:gd name="T7" fmla="*/ 2878 h 4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59" h="4233">
                <a:moveTo>
                  <a:pt x="9059" y="2878"/>
                </a:moveTo>
                <a:lnTo>
                  <a:pt x="0" y="0"/>
                </a:lnTo>
                <a:lnTo>
                  <a:pt x="4614" y="4233"/>
                </a:lnTo>
                <a:lnTo>
                  <a:pt x="9059" y="2878"/>
                </a:lnTo>
                <a:close/>
              </a:path>
            </a:pathLst>
          </a:cu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Freeform 24"/>
          <p:cNvSpPr/>
          <p:nvPr/>
        </p:nvSpPr>
        <p:spPr bwMode="auto">
          <a:xfrm>
            <a:off x="3227044" y="1346028"/>
            <a:ext cx="2911688" cy="2294057"/>
          </a:xfrm>
          <a:custGeom>
            <a:avLst/>
            <a:gdLst>
              <a:gd name="T0" fmla="*/ 5377 w 5377"/>
              <a:gd name="T1" fmla="*/ 4233 h 4233"/>
              <a:gd name="T2" fmla="*/ 763 w 5377"/>
              <a:gd name="T3" fmla="*/ 0 h 4233"/>
              <a:gd name="T4" fmla="*/ 0 w 5377"/>
              <a:gd name="T5" fmla="*/ 2730 h 4233"/>
              <a:gd name="T6" fmla="*/ 5377 w 5377"/>
              <a:gd name="T7" fmla="*/ 4233 h 4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77" h="4233">
                <a:moveTo>
                  <a:pt x="5377" y="4233"/>
                </a:moveTo>
                <a:lnTo>
                  <a:pt x="763" y="0"/>
                </a:lnTo>
                <a:lnTo>
                  <a:pt x="0" y="2730"/>
                </a:lnTo>
                <a:lnTo>
                  <a:pt x="5377" y="4233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4" name="Freeform 25"/>
          <p:cNvSpPr/>
          <p:nvPr/>
        </p:nvSpPr>
        <p:spPr bwMode="auto">
          <a:xfrm>
            <a:off x="3203201" y="2824525"/>
            <a:ext cx="2935535" cy="2327442"/>
          </a:xfrm>
          <a:custGeom>
            <a:avLst/>
            <a:gdLst>
              <a:gd name="T0" fmla="*/ 5418 w 5418"/>
              <a:gd name="T1" fmla="*/ 1503 h 4291"/>
              <a:gd name="T2" fmla="*/ 41 w 5418"/>
              <a:gd name="T3" fmla="*/ 0 h 4291"/>
              <a:gd name="T4" fmla="*/ 0 w 5418"/>
              <a:gd name="T5" fmla="*/ 148 h 4291"/>
              <a:gd name="T6" fmla="*/ 2525 w 5418"/>
              <a:gd name="T7" fmla="*/ 4291 h 4291"/>
              <a:gd name="T8" fmla="*/ 5418 w 5418"/>
              <a:gd name="T9" fmla="*/ 1503 h 4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18" h="4291">
                <a:moveTo>
                  <a:pt x="5418" y="1503"/>
                </a:moveTo>
                <a:lnTo>
                  <a:pt x="41" y="0"/>
                </a:lnTo>
                <a:lnTo>
                  <a:pt x="0" y="148"/>
                </a:lnTo>
                <a:lnTo>
                  <a:pt x="2525" y="4291"/>
                </a:lnTo>
                <a:lnTo>
                  <a:pt x="5418" y="1503"/>
                </a:lnTo>
                <a:close/>
              </a:path>
            </a:pathLst>
          </a:cu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5" name="Freeform 26"/>
          <p:cNvSpPr/>
          <p:nvPr/>
        </p:nvSpPr>
        <p:spPr bwMode="auto">
          <a:xfrm>
            <a:off x="8547256" y="1665574"/>
            <a:ext cx="608093" cy="3486394"/>
          </a:xfrm>
          <a:custGeom>
            <a:avLst/>
            <a:gdLst>
              <a:gd name="T0" fmla="*/ 1121 w 1121"/>
              <a:gd name="T1" fmla="*/ 6429 h 6429"/>
              <a:gd name="T2" fmla="*/ 1121 w 1121"/>
              <a:gd name="T3" fmla="*/ 0 h 6429"/>
              <a:gd name="T4" fmla="*/ 0 w 1121"/>
              <a:gd name="T5" fmla="*/ 2286 h 6429"/>
              <a:gd name="T6" fmla="*/ 1121 w 1121"/>
              <a:gd name="T7" fmla="*/ 6429 h 6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21" h="6429">
                <a:moveTo>
                  <a:pt x="1121" y="6429"/>
                </a:moveTo>
                <a:lnTo>
                  <a:pt x="1121" y="0"/>
                </a:lnTo>
                <a:lnTo>
                  <a:pt x="0" y="2286"/>
                </a:lnTo>
                <a:lnTo>
                  <a:pt x="1121" y="6429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626608" y="1352550"/>
            <a:ext cx="2157984" cy="28956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-19316" y="-323849"/>
            <a:ext cx="4667516" cy="5451167"/>
            <a:chOff x="-19316" y="-323850"/>
            <a:chExt cx="4667516" cy="5451167"/>
          </a:xfrm>
        </p:grpSpPr>
        <p:sp>
          <p:nvSpPr>
            <p:cNvPr id="33" name="Freeform 32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 rot="15755646" flipH="1">
            <a:off x="6373779" y="-2371612"/>
            <a:ext cx="1524969" cy="5387857"/>
            <a:chOff x="-19316" y="-242758"/>
            <a:chExt cx="3616890" cy="5451167"/>
          </a:xfrm>
        </p:grpSpPr>
        <p:sp>
          <p:nvSpPr>
            <p:cNvPr id="21" name="Freeform 20"/>
            <p:cNvSpPr/>
            <p:nvPr/>
          </p:nvSpPr>
          <p:spPr bwMode="auto">
            <a:xfrm flipV="1">
              <a:off x="-19316" y="4175012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/>
          </p:nvSpPr>
          <p:spPr bwMode="auto">
            <a:xfrm flipV="1">
              <a:off x="-19316" y="4088896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/>
          </p:nvSpPr>
          <p:spPr bwMode="auto">
            <a:xfrm flipV="1">
              <a:off x="1151867" y="3976942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/>
          </p:nvSpPr>
          <p:spPr bwMode="auto">
            <a:xfrm flipV="1">
              <a:off x="-19316" y="3038275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/>
          </p:nvSpPr>
          <p:spPr bwMode="auto">
            <a:xfrm flipV="1">
              <a:off x="1479110" y="1737920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/>
          </p:nvSpPr>
          <p:spPr bwMode="auto">
            <a:xfrm flipV="1">
              <a:off x="-19316" y="2909098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/>
          </p:nvSpPr>
          <p:spPr bwMode="auto">
            <a:xfrm flipV="1">
              <a:off x="-19316" y="1737915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/>
          </p:nvSpPr>
          <p:spPr bwMode="auto">
            <a:xfrm flipV="1">
              <a:off x="-19316" y="713132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/>
          </p:nvSpPr>
          <p:spPr bwMode="auto">
            <a:xfrm flipV="1">
              <a:off x="-19316" y="-242758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accent4"/>
                </a:solidFill>
              </a:rPr>
            </a:fld>
            <a:endParaRPr lang="id-ID" sz="105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871448"/>
            <a:ext cx="5181600" cy="2910101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-19316" y="-323849"/>
            <a:ext cx="4667516" cy="5451167"/>
            <a:chOff x="-19316" y="-323850"/>
            <a:chExt cx="4667516" cy="5451167"/>
          </a:xfrm>
        </p:grpSpPr>
        <p:sp>
          <p:nvSpPr>
            <p:cNvPr id="33" name="Freeform 32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 rot="15755646" flipH="1">
            <a:off x="6373779" y="-2371612"/>
            <a:ext cx="1524969" cy="5387857"/>
            <a:chOff x="-19316" y="-242758"/>
            <a:chExt cx="3616890" cy="5451167"/>
          </a:xfrm>
        </p:grpSpPr>
        <p:sp>
          <p:nvSpPr>
            <p:cNvPr id="21" name="Freeform 20"/>
            <p:cNvSpPr/>
            <p:nvPr/>
          </p:nvSpPr>
          <p:spPr bwMode="auto">
            <a:xfrm flipV="1">
              <a:off x="-19316" y="4175012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/>
          </p:nvSpPr>
          <p:spPr bwMode="auto">
            <a:xfrm flipV="1">
              <a:off x="-19316" y="4088896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/>
          </p:nvSpPr>
          <p:spPr bwMode="auto">
            <a:xfrm flipV="1">
              <a:off x="1151867" y="3976942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/>
          </p:nvSpPr>
          <p:spPr bwMode="auto">
            <a:xfrm flipV="1">
              <a:off x="-19316" y="3038275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/>
          </p:nvSpPr>
          <p:spPr bwMode="auto">
            <a:xfrm flipV="1">
              <a:off x="1479110" y="1737920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/>
          </p:nvSpPr>
          <p:spPr bwMode="auto">
            <a:xfrm flipV="1">
              <a:off x="-19316" y="2909098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/>
          </p:nvSpPr>
          <p:spPr bwMode="auto">
            <a:xfrm flipV="1">
              <a:off x="-19316" y="1737915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/>
          </p:nvSpPr>
          <p:spPr bwMode="auto">
            <a:xfrm flipV="1">
              <a:off x="-19316" y="713132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/>
          </p:nvSpPr>
          <p:spPr bwMode="auto">
            <a:xfrm flipV="1">
              <a:off x="-19316" y="-242758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accent4"/>
                </a:solidFill>
              </a:rPr>
            </a:fld>
            <a:endParaRPr lang="id-ID" sz="105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6172204" y="-19049"/>
            <a:ext cx="3008109" cy="3513155"/>
            <a:chOff x="4800600" y="-95250"/>
            <a:chExt cx="4667516" cy="5451167"/>
          </a:xfrm>
        </p:grpSpPr>
        <p:sp>
          <p:nvSpPr>
            <p:cNvPr id="31" name="Freeform 30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42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43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44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45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46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47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48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49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1" y="1649397"/>
            <a:ext cx="3008109" cy="3513155"/>
            <a:chOff x="-19316" y="-323850"/>
            <a:chExt cx="4667516" cy="5451167"/>
          </a:xfrm>
        </p:grpSpPr>
        <p:sp>
          <p:nvSpPr>
            <p:cNvPr id="52" name="Freeform 51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52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53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54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55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56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57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58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59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60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224196" y="1462804"/>
            <a:ext cx="2718960" cy="1509483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6172204" y="-19049"/>
            <a:ext cx="3008109" cy="3513155"/>
            <a:chOff x="4800600" y="-95250"/>
            <a:chExt cx="4667516" cy="5451167"/>
          </a:xfrm>
        </p:grpSpPr>
        <p:sp>
          <p:nvSpPr>
            <p:cNvPr id="31" name="Freeform 30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42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43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44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45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46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47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48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49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1" y="1649397"/>
            <a:ext cx="3008109" cy="3513155"/>
            <a:chOff x="-19316" y="-323850"/>
            <a:chExt cx="4667516" cy="5451167"/>
          </a:xfrm>
        </p:grpSpPr>
        <p:sp>
          <p:nvSpPr>
            <p:cNvPr id="52" name="Freeform 51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52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53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54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55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56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57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58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59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60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944076"/>
            <a:ext cx="2476500" cy="325526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6172204" y="-19049"/>
            <a:ext cx="3008109" cy="3513155"/>
            <a:chOff x="4800600" y="-95250"/>
            <a:chExt cx="4667516" cy="5451167"/>
          </a:xfrm>
        </p:grpSpPr>
        <p:sp>
          <p:nvSpPr>
            <p:cNvPr id="31" name="Freeform 30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42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43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44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45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46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47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48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49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1" y="1649397"/>
            <a:ext cx="3008109" cy="3513155"/>
            <a:chOff x="-19316" y="-323850"/>
            <a:chExt cx="4667516" cy="5451167"/>
          </a:xfrm>
        </p:grpSpPr>
        <p:sp>
          <p:nvSpPr>
            <p:cNvPr id="52" name="Freeform 51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52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53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54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55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56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57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58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59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60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46678" y="1536700"/>
            <a:ext cx="1348798" cy="164465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6172204" y="-19049"/>
            <a:ext cx="3008109" cy="3513155"/>
            <a:chOff x="4800600" y="-95250"/>
            <a:chExt cx="4667516" cy="5451167"/>
          </a:xfrm>
        </p:grpSpPr>
        <p:sp>
          <p:nvSpPr>
            <p:cNvPr id="31" name="Freeform 30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42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43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44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45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46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47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48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49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1" y="1649397"/>
            <a:ext cx="3008109" cy="3513155"/>
            <a:chOff x="-19316" y="-323850"/>
            <a:chExt cx="4667516" cy="5451167"/>
          </a:xfrm>
        </p:grpSpPr>
        <p:sp>
          <p:nvSpPr>
            <p:cNvPr id="52" name="Freeform 51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52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53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54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55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56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57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58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59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60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062542" y="3135313"/>
            <a:ext cx="2204658" cy="12652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60791" y="3135313"/>
            <a:ext cx="2204657" cy="13057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32338" y="1536699"/>
            <a:ext cx="1360488" cy="1644651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38200" y="1200150"/>
            <a:ext cx="3145536" cy="201168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6172204" y="-19049"/>
            <a:ext cx="3008109" cy="3513155"/>
            <a:chOff x="4800600" y="-95250"/>
            <a:chExt cx="4667516" cy="5451167"/>
          </a:xfrm>
        </p:grpSpPr>
        <p:sp>
          <p:nvSpPr>
            <p:cNvPr id="31" name="Freeform 30"/>
            <p:cNvSpPr/>
            <p:nvPr userDrawn="1"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42"/>
            <p:cNvSpPr/>
            <p:nvPr userDrawn="1"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43"/>
            <p:cNvSpPr/>
            <p:nvPr userDrawn="1"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44"/>
            <p:cNvSpPr/>
            <p:nvPr userDrawn="1"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45"/>
            <p:cNvSpPr/>
            <p:nvPr userDrawn="1"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46"/>
            <p:cNvSpPr/>
            <p:nvPr userDrawn="1"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47"/>
            <p:cNvSpPr/>
            <p:nvPr userDrawn="1"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48"/>
            <p:cNvSpPr/>
            <p:nvPr userDrawn="1"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49"/>
            <p:cNvSpPr/>
            <p:nvPr userDrawn="1"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 userDrawn="1"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1" y="1649397"/>
            <a:ext cx="3008109" cy="3513155"/>
            <a:chOff x="-19316" y="-323850"/>
            <a:chExt cx="4667516" cy="5451167"/>
          </a:xfrm>
        </p:grpSpPr>
        <p:sp>
          <p:nvSpPr>
            <p:cNvPr id="52" name="Freeform 51"/>
            <p:cNvSpPr/>
            <p:nvPr userDrawn="1"/>
          </p:nvSpPr>
          <p:spPr bwMode="auto">
            <a:xfrm flipV="1">
              <a:off x="-19316" y="409392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52"/>
            <p:cNvSpPr/>
            <p:nvPr userDrawn="1"/>
          </p:nvSpPr>
          <p:spPr bwMode="auto">
            <a:xfrm flipV="1">
              <a:off x="-19316" y="4007804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53"/>
            <p:cNvSpPr/>
            <p:nvPr userDrawn="1"/>
          </p:nvSpPr>
          <p:spPr bwMode="auto">
            <a:xfrm flipV="1">
              <a:off x="1151867" y="38958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54"/>
            <p:cNvSpPr/>
            <p:nvPr userDrawn="1"/>
          </p:nvSpPr>
          <p:spPr bwMode="auto">
            <a:xfrm flipV="1">
              <a:off x="-19316" y="2957183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55"/>
            <p:cNvSpPr/>
            <p:nvPr userDrawn="1"/>
          </p:nvSpPr>
          <p:spPr bwMode="auto">
            <a:xfrm flipV="1">
              <a:off x="1479110" y="1656828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56"/>
            <p:cNvSpPr/>
            <p:nvPr userDrawn="1"/>
          </p:nvSpPr>
          <p:spPr bwMode="auto">
            <a:xfrm flipV="1">
              <a:off x="-19316" y="2828006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57"/>
            <p:cNvSpPr/>
            <p:nvPr userDrawn="1"/>
          </p:nvSpPr>
          <p:spPr bwMode="auto">
            <a:xfrm flipV="1">
              <a:off x="-19316" y="165682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58"/>
            <p:cNvSpPr/>
            <p:nvPr userDrawn="1"/>
          </p:nvSpPr>
          <p:spPr bwMode="auto">
            <a:xfrm flipV="1">
              <a:off x="-19316" y="63204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59"/>
            <p:cNvSpPr/>
            <p:nvPr userDrawn="1"/>
          </p:nvSpPr>
          <p:spPr bwMode="auto">
            <a:xfrm flipV="1">
              <a:off x="-19316" y="-323850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60"/>
            <p:cNvSpPr/>
            <p:nvPr userDrawn="1"/>
          </p:nvSpPr>
          <p:spPr bwMode="auto">
            <a:xfrm flipV="1">
              <a:off x="2590015" y="38958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1343" y="-8466"/>
            <a:ext cx="9166689" cy="5160437"/>
            <a:chOff x="-11344" y="-8468"/>
            <a:chExt cx="9166689" cy="5160437"/>
          </a:xfrm>
        </p:grpSpPr>
        <p:sp>
          <p:nvSpPr>
            <p:cNvPr id="3" name="Freeform 16"/>
            <p:cNvSpPr/>
            <p:nvPr/>
          </p:nvSpPr>
          <p:spPr bwMode="auto">
            <a:xfrm>
              <a:off x="7860466" y="-8468"/>
              <a:ext cx="1294879" cy="1674041"/>
            </a:xfrm>
            <a:custGeom>
              <a:avLst/>
              <a:gdLst>
                <a:gd name="T0" fmla="*/ 2390 w 2390"/>
                <a:gd name="T1" fmla="*/ 3088 h 3088"/>
                <a:gd name="T2" fmla="*/ 2390 w 2390"/>
                <a:gd name="T3" fmla="*/ 0 h 3088"/>
                <a:gd name="T4" fmla="*/ 0 w 2390"/>
                <a:gd name="T5" fmla="*/ 974 h 3088"/>
                <a:gd name="T6" fmla="*/ 2390 w 2390"/>
                <a:gd name="T7" fmla="*/ 3088 h 3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0" h="3088">
                  <a:moveTo>
                    <a:pt x="2390" y="3088"/>
                  </a:moveTo>
                  <a:lnTo>
                    <a:pt x="2390" y="0"/>
                  </a:lnTo>
                  <a:lnTo>
                    <a:pt x="0" y="974"/>
                  </a:lnTo>
                  <a:lnTo>
                    <a:pt x="2390" y="308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1344" y="-8468"/>
              <a:ext cx="9166687" cy="5160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 bwMode="auto">
            <a:xfrm>
              <a:off x="1483847" y="2905604"/>
              <a:ext cx="3088154" cy="2246363"/>
            </a:xfrm>
            <a:custGeom>
              <a:avLst/>
              <a:gdLst>
                <a:gd name="T0" fmla="*/ 5700 w 5700"/>
                <a:gd name="T1" fmla="*/ 4143 h 4143"/>
                <a:gd name="T2" fmla="*/ 3175 w 5700"/>
                <a:gd name="T3" fmla="*/ 0 h 4143"/>
                <a:gd name="T4" fmla="*/ 0 w 5700"/>
                <a:gd name="T5" fmla="*/ 2371 h 4143"/>
                <a:gd name="T6" fmla="*/ 5700 w 5700"/>
                <a:gd name="T7" fmla="*/ 4143 h 4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00" h="4143">
                  <a:moveTo>
                    <a:pt x="5700" y="4143"/>
                  </a:moveTo>
                  <a:lnTo>
                    <a:pt x="3175" y="0"/>
                  </a:lnTo>
                  <a:lnTo>
                    <a:pt x="0" y="2371"/>
                  </a:lnTo>
                  <a:lnTo>
                    <a:pt x="5700" y="414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-11344" y="2147278"/>
              <a:ext cx="3214541" cy="2043667"/>
            </a:xfrm>
            <a:custGeom>
              <a:avLst/>
              <a:gdLst>
                <a:gd name="T0" fmla="*/ 5935 w 5935"/>
                <a:gd name="T1" fmla="*/ 1397 h 3768"/>
                <a:gd name="T2" fmla="*/ 0 w 5935"/>
                <a:gd name="T3" fmla="*/ 0 h 3768"/>
                <a:gd name="T4" fmla="*/ 2760 w 5935"/>
                <a:gd name="T5" fmla="*/ 3768 h 3768"/>
                <a:gd name="T6" fmla="*/ 5935 w 5935"/>
                <a:gd name="T7" fmla="*/ 1397 h 3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35" h="3768">
                  <a:moveTo>
                    <a:pt x="5935" y="1397"/>
                  </a:moveTo>
                  <a:lnTo>
                    <a:pt x="0" y="0"/>
                  </a:lnTo>
                  <a:lnTo>
                    <a:pt x="2760" y="3768"/>
                  </a:lnTo>
                  <a:lnTo>
                    <a:pt x="5935" y="13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-11344" y="2147278"/>
              <a:ext cx="1495191" cy="3004690"/>
            </a:xfrm>
            <a:custGeom>
              <a:avLst/>
              <a:gdLst>
                <a:gd name="T0" fmla="*/ 2760 w 2760"/>
                <a:gd name="T1" fmla="*/ 3768 h 5540"/>
                <a:gd name="T2" fmla="*/ 0 w 2760"/>
                <a:gd name="T3" fmla="*/ 0 h 5540"/>
                <a:gd name="T4" fmla="*/ 0 w 2760"/>
                <a:gd name="T5" fmla="*/ 5540 h 5540"/>
                <a:gd name="T6" fmla="*/ 2760 w 2760"/>
                <a:gd name="T7" fmla="*/ 3768 h 5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0" h="5540">
                  <a:moveTo>
                    <a:pt x="2760" y="3768"/>
                  </a:moveTo>
                  <a:lnTo>
                    <a:pt x="0" y="0"/>
                  </a:lnTo>
                  <a:lnTo>
                    <a:pt x="0" y="5540"/>
                  </a:lnTo>
                  <a:lnTo>
                    <a:pt x="2760" y="37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-11344" y="-8468"/>
              <a:ext cx="3214541" cy="2914072"/>
            </a:xfrm>
            <a:custGeom>
              <a:avLst/>
              <a:gdLst>
                <a:gd name="T0" fmla="*/ 5935 w 5935"/>
                <a:gd name="T1" fmla="*/ 5374 h 5374"/>
                <a:gd name="T2" fmla="*/ 3005 w 5935"/>
                <a:gd name="T3" fmla="*/ 1655 h 5374"/>
                <a:gd name="T4" fmla="*/ 1701 w 5935"/>
                <a:gd name="T5" fmla="*/ 0 h 5374"/>
                <a:gd name="T6" fmla="*/ 0 w 5935"/>
                <a:gd name="T7" fmla="*/ 0 h 5374"/>
                <a:gd name="T8" fmla="*/ 0 w 5935"/>
                <a:gd name="T9" fmla="*/ 3977 h 5374"/>
                <a:gd name="T10" fmla="*/ 5935 w 5935"/>
                <a:gd name="T11" fmla="*/ 5374 h 5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35" h="5374">
                  <a:moveTo>
                    <a:pt x="5935" y="5374"/>
                  </a:moveTo>
                  <a:lnTo>
                    <a:pt x="3005" y="1655"/>
                  </a:lnTo>
                  <a:lnTo>
                    <a:pt x="1701" y="0"/>
                  </a:lnTo>
                  <a:lnTo>
                    <a:pt x="0" y="0"/>
                  </a:lnTo>
                  <a:lnTo>
                    <a:pt x="0" y="3977"/>
                  </a:lnTo>
                  <a:lnTo>
                    <a:pt x="5935" y="53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1617389" y="888170"/>
              <a:ext cx="2022204" cy="2017435"/>
            </a:xfrm>
            <a:custGeom>
              <a:avLst/>
              <a:gdLst>
                <a:gd name="T0" fmla="*/ 2971 w 3734"/>
                <a:gd name="T1" fmla="*/ 3571 h 3719"/>
                <a:gd name="T2" fmla="*/ 3734 w 3734"/>
                <a:gd name="T3" fmla="*/ 841 h 3719"/>
                <a:gd name="T4" fmla="*/ 0 w 3734"/>
                <a:gd name="T5" fmla="*/ 0 h 3719"/>
                <a:gd name="T6" fmla="*/ 2930 w 3734"/>
                <a:gd name="T7" fmla="*/ 3719 h 3719"/>
                <a:gd name="T8" fmla="*/ 2971 w 3734"/>
                <a:gd name="T9" fmla="*/ 3571 h 3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4" h="3719">
                  <a:moveTo>
                    <a:pt x="2971" y="3571"/>
                  </a:moveTo>
                  <a:lnTo>
                    <a:pt x="3734" y="841"/>
                  </a:lnTo>
                  <a:lnTo>
                    <a:pt x="0" y="0"/>
                  </a:lnTo>
                  <a:lnTo>
                    <a:pt x="2930" y="3719"/>
                  </a:lnTo>
                  <a:lnTo>
                    <a:pt x="2971" y="357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1617389" y="-8468"/>
              <a:ext cx="2067513" cy="1354495"/>
            </a:xfrm>
            <a:custGeom>
              <a:avLst/>
              <a:gdLst>
                <a:gd name="T0" fmla="*/ 3734 w 3819"/>
                <a:gd name="T1" fmla="*/ 2496 h 2496"/>
                <a:gd name="T2" fmla="*/ 3819 w 3819"/>
                <a:gd name="T3" fmla="*/ 0 h 2496"/>
                <a:gd name="T4" fmla="*/ 2337 w 3819"/>
                <a:gd name="T5" fmla="*/ 0 h 2496"/>
                <a:gd name="T6" fmla="*/ 0 w 3819"/>
                <a:gd name="T7" fmla="*/ 1655 h 2496"/>
                <a:gd name="T8" fmla="*/ 3734 w 3819"/>
                <a:gd name="T9" fmla="*/ 2496 h 2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9" h="2496">
                  <a:moveTo>
                    <a:pt x="3734" y="2496"/>
                  </a:moveTo>
                  <a:lnTo>
                    <a:pt x="3819" y="0"/>
                  </a:lnTo>
                  <a:lnTo>
                    <a:pt x="2337" y="0"/>
                  </a:lnTo>
                  <a:lnTo>
                    <a:pt x="0" y="1655"/>
                  </a:lnTo>
                  <a:lnTo>
                    <a:pt x="3734" y="2496"/>
                  </a:lnTo>
                  <a:close/>
                </a:path>
              </a:pathLst>
            </a:cu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909140" y="-8468"/>
              <a:ext cx="1974510" cy="896638"/>
            </a:xfrm>
            <a:custGeom>
              <a:avLst/>
              <a:gdLst>
                <a:gd name="T0" fmla="*/ 3641 w 3641"/>
                <a:gd name="T1" fmla="*/ 0 h 1655"/>
                <a:gd name="T2" fmla="*/ 0 w 3641"/>
                <a:gd name="T3" fmla="*/ 0 h 1655"/>
                <a:gd name="T4" fmla="*/ 1304 w 3641"/>
                <a:gd name="T5" fmla="*/ 1655 h 1655"/>
                <a:gd name="T6" fmla="*/ 3641 w 3641"/>
                <a:gd name="T7" fmla="*/ 0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41" h="1655">
                  <a:moveTo>
                    <a:pt x="3641" y="0"/>
                  </a:moveTo>
                  <a:lnTo>
                    <a:pt x="0" y="0"/>
                  </a:lnTo>
                  <a:lnTo>
                    <a:pt x="1304" y="1655"/>
                  </a:lnTo>
                  <a:lnTo>
                    <a:pt x="36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3639593" y="-8468"/>
              <a:ext cx="3462547" cy="1354495"/>
            </a:xfrm>
            <a:custGeom>
              <a:avLst/>
              <a:gdLst>
                <a:gd name="T0" fmla="*/ 6392 w 6392"/>
                <a:gd name="T1" fmla="*/ 1543 h 2496"/>
                <a:gd name="T2" fmla="*/ 2032 w 6392"/>
                <a:gd name="T3" fmla="*/ 0 h 2496"/>
                <a:gd name="T4" fmla="*/ 85 w 6392"/>
                <a:gd name="T5" fmla="*/ 0 h 2496"/>
                <a:gd name="T6" fmla="*/ 0 w 6392"/>
                <a:gd name="T7" fmla="*/ 2496 h 2496"/>
                <a:gd name="T8" fmla="*/ 6392 w 6392"/>
                <a:gd name="T9" fmla="*/ 1543 h 2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92" h="2496">
                  <a:moveTo>
                    <a:pt x="6392" y="1543"/>
                  </a:moveTo>
                  <a:lnTo>
                    <a:pt x="2032" y="0"/>
                  </a:lnTo>
                  <a:lnTo>
                    <a:pt x="85" y="0"/>
                  </a:lnTo>
                  <a:lnTo>
                    <a:pt x="0" y="2496"/>
                  </a:lnTo>
                  <a:lnTo>
                    <a:pt x="6392" y="1543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3639593" y="828553"/>
              <a:ext cx="4907659" cy="2077052"/>
            </a:xfrm>
            <a:custGeom>
              <a:avLst/>
              <a:gdLst>
                <a:gd name="T0" fmla="*/ 9059 w 9059"/>
                <a:gd name="T1" fmla="*/ 3831 h 3831"/>
                <a:gd name="T2" fmla="*/ 6392 w 9059"/>
                <a:gd name="T3" fmla="*/ 0 h 3831"/>
                <a:gd name="T4" fmla="*/ 0 w 9059"/>
                <a:gd name="T5" fmla="*/ 953 h 3831"/>
                <a:gd name="T6" fmla="*/ 9059 w 9059"/>
                <a:gd name="T7" fmla="*/ 3831 h 3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59" h="3831">
                  <a:moveTo>
                    <a:pt x="9059" y="3831"/>
                  </a:moveTo>
                  <a:lnTo>
                    <a:pt x="6392" y="0"/>
                  </a:lnTo>
                  <a:lnTo>
                    <a:pt x="0" y="953"/>
                  </a:lnTo>
                  <a:lnTo>
                    <a:pt x="9059" y="3831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6484508" y="-8468"/>
              <a:ext cx="2670835" cy="837021"/>
            </a:xfrm>
            <a:custGeom>
              <a:avLst/>
              <a:gdLst>
                <a:gd name="T0" fmla="*/ 4931 w 4931"/>
                <a:gd name="T1" fmla="*/ 0 h 1543"/>
                <a:gd name="T2" fmla="*/ 0 w 4931"/>
                <a:gd name="T3" fmla="*/ 0 h 1543"/>
                <a:gd name="T4" fmla="*/ 1143 w 4931"/>
                <a:gd name="T5" fmla="*/ 1543 h 1543"/>
                <a:gd name="T6" fmla="*/ 2541 w 4931"/>
                <a:gd name="T7" fmla="*/ 974 h 1543"/>
                <a:gd name="T8" fmla="*/ 4931 w 4931"/>
                <a:gd name="T9" fmla="*/ 0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31" h="1543">
                  <a:moveTo>
                    <a:pt x="4931" y="0"/>
                  </a:moveTo>
                  <a:lnTo>
                    <a:pt x="0" y="0"/>
                  </a:lnTo>
                  <a:lnTo>
                    <a:pt x="1143" y="1543"/>
                  </a:lnTo>
                  <a:lnTo>
                    <a:pt x="2541" y="974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7102140" y="518546"/>
              <a:ext cx="2053205" cy="2387060"/>
            </a:xfrm>
            <a:custGeom>
              <a:avLst/>
              <a:gdLst>
                <a:gd name="T0" fmla="*/ 3788 w 3788"/>
                <a:gd name="T1" fmla="*/ 2114 h 4400"/>
                <a:gd name="T2" fmla="*/ 1398 w 3788"/>
                <a:gd name="T3" fmla="*/ 0 h 4400"/>
                <a:gd name="T4" fmla="*/ 0 w 3788"/>
                <a:gd name="T5" fmla="*/ 569 h 4400"/>
                <a:gd name="T6" fmla="*/ 2667 w 3788"/>
                <a:gd name="T7" fmla="*/ 4400 h 4400"/>
                <a:gd name="T8" fmla="*/ 3788 w 3788"/>
                <a:gd name="T9" fmla="*/ 2114 h 4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8" h="4400">
                  <a:moveTo>
                    <a:pt x="3788" y="2114"/>
                  </a:moveTo>
                  <a:lnTo>
                    <a:pt x="1398" y="0"/>
                  </a:lnTo>
                  <a:lnTo>
                    <a:pt x="0" y="569"/>
                  </a:lnTo>
                  <a:lnTo>
                    <a:pt x="2667" y="4400"/>
                  </a:lnTo>
                  <a:lnTo>
                    <a:pt x="3788" y="211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4741312" y="-8468"/>
              <a:ext cx="2360827" cy="837021"/>
            </a:xfrm>
            <a:custGeom>
              <a:avLst/>
              <a:gdLst>
                <a:gd name="T0" fmla="*/ 4360 w 4360"/>
                <a:gd name="T1" fmla="*/ 1543 h 1543"/>
                <a:gd name="T2" fmla="*/ 3217 w 4360"/>
                <a:gd name="T3" fmla="*/ 0 h 1543"/>
                <a:gd name="T4" fmla="*/ 0 w 4360"/>
                <a:gd name="T5" fmla="*/ 0 h 1543"/>
                <a:gd name="T6" fmla="*/ 4360 w 4360"/>
                <a:gd name="T7" fmla="*/ 1543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0" h="1543">
                  <a:moveTo>
                    <a:pt x="4360" y="1543"/>
                  </a:moveTo>
                  <a:lnTo>
                    <a:pt x="3217" y="0"/>
                  </a:lnTo>
                  <a:lnTo>
                    <a:pt x="0" y="0"/>
                  </a:lnTo>
                  <a:lnTo>
                    <a:pt x="4360" y="1543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4572000" y="3640084"/>
              <a:ext cx="1981665" cy="1511884"/>
            </a:xfrm>
            <a:custGeom>
              <a:avLst/>
              <a:gdLst>
                <a:gd name="T0" fmla="*/ 3655 w 3655"/>
                <a:gd name="T1" fmla="*/ 2788 h 2788"/>
                <a:gd name="T2" fmla="*/ 2893 w 3655"/>
                <a:gd name="T3" fmla="*/ 0 h 2788"/>
                <a:gd name="T4" fmla="*/ 0 w 3655"/>
                <a:gd name="T5" fmla="*/ 2788 h 2788"/>
                <a:gd name="T6" fmla="*/ 3655 w 3655"/>
                <a:gd name="T7" fmla="*/ 2788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55" h="2788">
                  <a:moveTo>
                    <a:pt x="3655" y="2788"/>
                  </a:moveTo>
                  <a:lnTo>
                    <a:pt x="2893" y="0"/>
                  </a:lnTo>
                  <a:lnTo>
                    <a:pt x="0" y="2788"/>
                  </a:lnTo>
                  <a:lnTo>
                    <a:pt x="3655" y="27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6138731" y="3640084"/>
              <a:ext cx="2019820" cy="1511884"/>
            </a:xfrm>
            <a:custGeom>
              <a:avLst/>
              <a:gdLst>
                <a:gd name="T0" fmla="*/ 3726 w 3726"/>
                <a:gd name="T1" fmla="*/ 2788 h 2788"/>
                <a:gd name="T2" fmla="*/ 0 w 3726"/>
                <a:gd name="T3" fmla="*/ 0 h 2788"/>
                <a:gd name="T4" fmla="*/ 762 w 3726"/>
                <a:gd name="T5" fmla="*/ 2788 h 2788"/>
                <a:gd name="T6" fmla="*/ 3726 w 3726"/>
                <a:gd name="T7" fmla="*/ 2788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6" h="2788">
                  <a:moveTo>
                    <a:pt x="3726" y="2788"/>
                  </a:moveTo>
                  <a:lnTo>
                    <a:pt x="0" y="0"/>
                  </a:lnTo>
                  <a:lnTo>
                    <a:pt x="762" y="2788"/>
                  </a:lnTo>
                  <a:lnTo>
                    <a:pt x="3726" y="278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6138731" y="2905604"/>
              <a:ext cx="3016614" cy="2246363"/>
            </a:xfrm>
            <a:custGeom>
              <a:avLst/>
              <a:gdLst>
                <a:gd name="T0" fmla="*/ 5566 w 5566"/>
                <a:gd name="T1" fmla="*/ 4143 h 4143"/>
                <a:gd name="T2" fmla="*/ 4445 w 5566"/>
                <a:gd name="T3" fmla="*/ 0 h 4143"/>
                <a:gd name="T4" fmla="*/ 0 w 5566"/>
                <a:gd name="T5" fmla="*/ 1355 h 4143"/>
                <a:gd name="T6" fmla="*/ 3726 w 5566"/>
                <a:gd name="T7" fmla="*/ 4143 h 4143"/>
                <a:gd name="T8" fmla="*/ 5566 w 5566"/>
                <a:gd name="T9" fmla="*/ 4143 h 4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66" h="4143">
                  <a:moveTo>
                    <a:pt x="5566" y="4143"/>
                  </a:moveTo>
                  <a:lnTo>
                    <a:pt x="4445" y="0"/>
                  </a:lnTo>
                  <a:lnTo>
                    <a:pt x="0" y="1355"/>
                  </a:lnTo>
                  <a:lnTo>
                    <a:pt x="3726" y="4143"/>
                  </a:lnTo>
                  <a:lnTo>
                    <a:pt x="5566" y="4143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-11344" y="4190944"/>
              <a:ext cx="2000742" cy="961025"/>
            </a:xfrm>
            <a:custGeom>
              <a:avLst/>
              <a:gdLst>
                <a:gd name="T0" fmla="*/ 3691 w 3691"/>
                <a:gd name="T1" fmla="*/ 1772 h 1772"/>
                <a:gd name="T2" fmla="*/ 2760 w 3691"/>
                <a:gd name="T3" fmla="*/ 0 h 1772"/>
                <a:gd name="T4" fmla="*/ 0 w 3691"/>
                <a:gd name="T5" fmla="*/ 1772 h 1772"/>
                <a:gd name="T6" fmla="*/ 3691 w 3691"/>
                <a:gd name="T7" fmla="*/ 1772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91" h="1772">
                  <a:moveTo>
                    <a:pt x="3691" y="1772"/>
                  </a:moveTo>
                  <a:lnTo>
                    <a:pt x="2760" y="0"/>
                  </a:lnTo>
                  <a:lnTo>
                    <a:pt x="0" y="1772"/>
                  </a:lnTo>
                  <a:lnTo>
                    <a:pt x="3691" y="177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1483847" y="4190944"/>
              <a:ext cx="3088154" cy="961025"/>
            </a:xfrm>
            <a:custGeom>
              <a:avLst/>
              <a:gdLst>
                <a:gd name="T0" fmla="*/ 5700 w 5700"/>
                <a:gd name="T1" fmla="*/ 1772 h 1772"/>
                <a:gd name="T2" fmla="*/ 0 w 5700"/>
                <a:gd name="T3" fmla="*/ 0 h 1772"/>
                <a:gd name="T4" fmla="*/ 931 w 5700"/>
                <a:gd name="T5" fmla="*/ 1772 h 1772"/>
                <a:gd name="T6" fmla="*/ 5700 w 5700"/>
                <a:gd name="T7" fmla="*/ 1772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00" h="1772">
                  <a:moveTo>
                    <a:pt x="5700" y="1772"/>
                  </a:moveTo>
                  <a:lnTo>
                    <a:pt x="0" y="0"/>
                  </a:lnTo>
                  <a:lnTo>
                    <a:pt x="931" y="1772"/>
                  </a:lnTo>
                  <a:lnTo>
                    <a:pt x="5700" y="17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3"/>
            <p:cNvSpPr/>
            <p:nvPr/>
          </p:nvSpPr>
          <p:spPr bwMode="auto">
            <a:xfrm>
              <a:off x="3639593" y="1346027"/>
              <a:ext cx="4907659" cy="2294057"/>
            </a:xfrm>
            <a:custGeom>
              <a:avLst/>
              <a:gdLst>
                <a:gd name="T0" fmla="*/ 9059 w 9059"/>
                <a:gd name="T1" fmla="*/ 2878 h 4233"/>
                <a:gd name="T2" fmla="*/ 0 w 9059"/>
                <a:gd name="T3" fmla="*/ 0 h 4233"/>
                <a:gd name="T4" fmla="*/ 4614 w 9059"/>
                <a:gd name="T5" fmla="*/ 4233 h 4233"/>
                <a:gd name="T6" fmla="*/ 9059 w 9059"/>
                <a:gd name="T7" fmla="*/ 2878 h 4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59" h="4233">
                  <a:moveTo>
                    <a:pt x="9059" y="2878"/>
                  </a:moveTo>
                  <a:lnTo>
                    <a:pt x="0" y="0"/>
                  </a:lnTo>
                  <a:lnTo>
                    <a:pt x="4614" y="4233"/>
                  </a:lnTo>
                  <a:lnTo>
                    <a:pt x="9059" y="28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4"/>
            <p:cNvSpPr/>
            <p:nvPr/>
          </p:nvSpPr>
          <p:spPr bwMode="auto">
            <a:xfrm>
              <a:off x="3227044" y="1346027"/>
              <a:ext cx="2911688" cy="2294057"/>
            </a:xfrm>
            <a:custGeom>
              <a:avLst/>
              <a:gdLst>
                <a:gd name="T0" fmla="*/ 5377 w 5377"/>
                <a:gd name="T1" fmla="*/ 4233 h 4233"/>
                <a:gd name="T2" fmla="*/ 763 w 5377"/>
                <a:gd name="T3" fmla="*/ 0 h 4233"/>
                <a:gd name="T4" fmla="*/ 0 w 5377"/>
                <a:gd name="T5" fmla="*/ 2730 h 4233"/>
                <a:gd name="T6" fmla="*/ 5377 w 5377"/>
                <a:gd name="T7" fmla="*/ 4233 h 4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77" h="4233">
                  <a:moveTo>
                    <a:pt x="5377" y="4233"/>
                  </a:moveTo>
                  <a:lnTo>
                    <a:pt x="763" y="0"/>
                  </a:lnTo>
                  <a:lnTo>
                    <a:pt x="0" y="2730"/>
                  </a:lnTo>
                  <a:lnTo>
                    <a:pt x="5377" y="4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3203197" y="2824525"/>
              <a:ext cx="2935535" cy="2327442"/>
            </a:xfrm>
            <a:custGeom>
              <a:avLst/>
              <a:gdLst>
                <a:gd name="T0" fmla="*/ 5418 w 5418"/>
                <a:gd name="T1" fmla="*/ 1503 h 4291"/>
                <a:gd name="T2" fmla="*/ 41 w 5418"/>
                <a:gd name="T3" fmla="*/ 0 h 4291"/>
                <a:gd name="T4" fmla="*/ 0 w 5418"/>
                <a:gd name="T5" fmla="*/ 148 h 4291"/>
                <a:gd name="T6" fmla="*/ 2525 w 5418"/>
                <a:gd name="T7" fmla="*/ 4291 h 4291"/>
                <a:gd name="T8" fmla="*/ 5418 w 5418"/>
                <a:gd name="T9" fmla="*/ 1503 h 4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18" h="4291">
                  <a:moveTo>
                    <a:pt x="5418" y="1503"/>
                  </a:moveTo>
                  <a:lnTo>
                    <a:pt x="41" y="0"/>
                  </a:lnTo>
                  <a:lnTo>
                    <a:pt x="0" y="148"/>
                  </a:lnTo>
                  <a:lnTo>
                    <a:pt x="2525" y="4291"/>
                  </a:lnTo>
                  <a:lnTo>
                    <a:pt x="5418" y="1503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8547252" y="1665573"/>
              <a:ext cx="608093" cy="3486394"/>
            </a:xfrm>
            <a:custGeom>
              <a:avLst/>
              <a:gdLst>
                <a:gd name="T0" fmla="*/ 1121 w 1121"/>
                <a:gd name="T1" fmla="*/ 6429 h 6429"/>
                <a:gd name="T2" fmla="*/ 1121 w 1121"/>
                <a:gd name="T3" fmla="*/ 0 h 6429"/>
                <a:gd name="T4" fmla="*/ 0 w 1121"/>
                <a:gd name="T5" fmla="*/ 2286 h 6429"/>
                <a:gd name="T6" fmla="*/ 1121 w 1121"/>
                <a:gd name="T7" fmla="*/ 6429 h 6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1" h="6429">
                  <a:moveTo>
                    <a:pt x="1121" y="6429"/>
                  </a:moveTo>
                  <a:lnTo>
                    <a:pt x="1121" y="0"/>
                  </a:lnTo>
                  <a:lnTo>
                    <a:pt x="0" y="2286"/>
                  </a:lnTo>
                  <a:lnTo>
                    <a:pt x="1121" y="6429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28003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5875" y="750888"/>
            <a:ext cx="2895600" cy="2514600"/>
          </a:xfrm>
        </p:spPr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11" name="Snip Diagonal Corner Rectangle 10"/>
          <p:cNvSpPr/>
          <p:nvPr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443">
            <a:hlinkClick r:id="" action="ppaction://hlinkshowjump?jump=nextslide"/>
          </p:cNvPr>
          <p:cNvSpPr/>
          <p:nvPr userDrawn="1"/>
        </p:nvSpPr>
        <p:spPr>
          <a:xfrm rot="16200000">
            <a:off x="8880919" y="4899468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1443">
            <a:hlinkClick r:id="" action="ppaction://hlinkshowjump?jump=previousslide"/>
          </p:cNvPr>
          <p:cNvSpPr/>
          <p:nvPr userDrawn="1"/>
        </p:nvSpPr>
        <p:spPr>
          <a:xfrm rot="5400000" flipH="1">
            <a:off x="8602354" y="4899467"/>
            <a:ext cx="118933" cy="1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4" y="0"/>
                </a:moveTo>
                <a:cubicBezTo>
                  <a:pt x="20627" y="0"/>
                  <a:pt x="20943" y="234"/>
                  <a:pt x="21203" y="710"/>
                </a:cubicBezTo>
                <a:cubicBezTo>
                  <a:pt x="21468" y="1198"/>
                  <a:pt x="21600" y="1765"/>
                  <a:pt x="21600" y="2429"/>
                </a:cubicBezTo>
                <a:cubicBezTo>
                  <a:pt x="21600" y="3119"/>
                  <a:pt x="21464" y="3699"/>
                  <a:pt x="21196" y="4181"/>
                </a:cubicBezTo>
                <a:lnTo>
                  <a:pt x="11775" y="20884"/>
                </a:lnTo>
                <a:cubicBezTo>
                  <a:pt x="11507" y="21359"/>
                  <a:pt x="11180" y="21600"/>
                  <a:pt x="10791" y="21600"/>
                </a:cubicBezTo>
                <a:cubicBezTo>
                  <a:pt x="10380" y="21600"/>
                  <a:pt x="10071" y="21359"/>
                  <a:pt x="9858" y="20884"/>
                </a:cubicBezTo>
                <a:lnTo>
                  <a:pt x="404" y="4181"/>
                </a:lnTo>
                <a:cubicBezTo>
                  <a:pt x="136" y="3699"/>
                  <a:pt x="0" y="3119"/>
                  <a:pt x="0" y="2429"/>
                </a:cubicBezTo>
                <a:cubicBezTo>
                  <a:pt x="0" y="1784"/>
                  <a:pt x="132" y="1224"/>
                  <a:pt x="393" y="729"/>
                </a:cubicBezTo>
                <a:cubicBezTo>
                  <a:pt x="657" y="241"/>
                  <a:pt x="969" y="0"/>
                  <a:pt x="1336" y="0"/>
                </a:cubicBezTo>
                <a:lnTo>
                  <a:pt x="20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nip Diagonal Corner Rectangle 10"/>
          <p:cNvSpPr/>
          <p:nvPr/>
        </p:nvSpPr>
        <p:spPr>
          <a:xfrm>
            <a:off x="8646737" y="166878"/>
            <a:ext cx="346436" cy="347472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/>
        </p:nvSpPr>
        <p:spPr>
          <a:xfrm>
            <a:off x="8647472" y="213657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76600" cy="51435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7" Type="http://schemas.openxmlformats.org/officeDocument/2006/relationships/theme" Target="../theme/theme1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AFF16-9E14-4E3D-9C38-364FF8EAD28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hyperlink" Target="http://acm.hs97.cn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hyperlink" Target="https://github.com/wonderIand/icpc-system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6"/>
          <p:cNvSpPr/>
          <p:nvPr/>
        </p:nvSpPr>
        <p:spPr bwMode="auto">
          <a:xfrm>
            <a:off x="7860467" y="-8466"/>
            <a:ext cx="1294879" cy="1674041"/>
          </a:xfrm>
          <a:custGeom>
            <a:avLst/>
            <a:gdLst>
              <a:gd name="T0" fmla="*/ 2390 w 2390"/>
              <a:gd name="T1" fmla="*/ 3088 h 3088"/>
              <a:gd name="T2" fmla="*/ 2390 w 2390"/>
              <a:gd name="T3" fmla="*/ 0 h 3088"/>
              <a:gd name="T4" fmla="*/ 0 w 2390"/>
              <a:gd name="T5" fmla="*/ 974 h 3088"/>
              <a:gd name="T6" fmla="*/ 2390 w 2390"/>
              <a:gd name="T7" fmla="*/ 3088 h 3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90" h="3088">
                <a:moveTo>
                  <a:pt x="2390" y="3088"/>
                </a:moveTo>
                <a:lnTo>
                  <a:pt x="2390" y="0"/>
                </a:lnTo>
                <a:lnTo>
                  <a:pt x="0" y="974"/>
                </a:lnTo>
                <a:lnTo>
                  <a:pt x="2390" y="308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-11343" y="-8466"/>
            <a:ext cx="9166687" cy="5160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1483848" y="2905606"/>
            <a:ext cx="3088154" cy="2246363"/>
          </a:xfrm>
          <a:custGeom>
            <a:avLst/>
            <a:gdLst>
              <a:gd name="T0" fmla="*/ 5700 w 5700"/>
              <a:gd name="T1" fmla="*/ 4143 h 4143"/>
              <a:gd name="T2" fmla="*/ 3175 w 5700"/>
              <a:gd name="T3" fmla="*/ 0 h 4143"/>
              <a:gd name="T4" fmla="*/ 0 w 5700"/>
              <a:gd name="T5" fmla="*/ 2371 h 4143"/>
              <a:gd name="T6" fmla="*/ 5700 w 5700"/>
              <a:gd name="T7" fmla="*/ 4143 h 4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00" h="4143">
                <a:moveTo>
                  <a:pt x="5700" y="4143"/>
                </a:moveTo>
                <a:lnTo>
                  <a:pt x="3175" y="0"/>
                </a:lnTo>
                <a:lnTo>
                  <a:pt x="0" y="2371"/>
                </a:lnTo>
                <a:lnTo>
                  <a:pt x="5700" y="414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-11343" y="2147280"/>
            <a:ext cx="3214541" cy="2043667"/>
          </a:xfrm>
          <a:custGeom>
            <a:avLst/>
            <a:gdLst>
              <a:gd name="T0" fmla="*/ 5935 w 5935"/>
              <a:gd name="T1" fmla="*/ 1397 h 3768"/>
              <a:gd name="T2" fmla="*/ 0 w 5935"/>
              <a:gd name="T3" fmla="*/ 0 h 3768"/>
              <a:gd name="T4" fmla="*/ 2760 w 5935"/>
              <a:gd name="T5" fmla="*/ 3768 h 3768"/>
              <a:gd name="T6" fmla="*/ 5935 w 5935"/>
              <a:gd name="T7" fmla="*/ 1397 h 3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35" h="3768">
                <a:moveTo>
                  <a:pt x="5935" y="1397"/>
                </a:moveTo>
                <a:lnTo>
                  <a:pt x="0" y="0"/>
                </a:lnTo>
                <a:lnTo>
                  <a:pt x="2760" y="3768"/>
                </a:lnTo>
                <a:lnTo>
                  <a:pt x="5935" y="139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12" name="Freeform 7"/>
          <p:cNvSpPr/>
          <p:nvPr/>
        </p:nvSpPr>
        <p:spPr bwMode="auto">
          <a:xfrm>
            <a:off x="-11343" y="2147280"/>
            <a:ext cx="1495191" cy="3004690"/>
          </a:xfrm>
          <a:custGeom>
            <a:avLst/>
            <a:gdLst>
              <a:gd name="T0" fmla="*/ 2760 w 2760"/>
              <a:gd name="T1" fmla="*/ 3768 h 5540"/>
              <a:gd name="T2" fmla="*/ 0 w 2760"/>
              <a:gd name="T3" fmla="*/ 0 h 5540"/>
              <a:gd name="T4" fmla="*/ 0 w 2760"/>
              <a:gd name="T5" fmla="*/ 5540 h 5540"/>
              <a:gd name="T6" fmla="*/ 2760 w 2760"/>
              <a:gd name="T7" fmla="*/ 3768 h 5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60" h="5540">
                <a:moveTo>
                  <a:pt x="2760" y="3768"/>
                </a:moveTo>
                <a:lnTo>
                  <a:pt x="0" y="0"/>
                </a:lnTo>
                <a:lnTo>
                  <a:pt x="0" y="5540"/>
                </a:lnTo>
                <a:lnTo>
                  <a:pt x="2760" y="376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13" name="Freeform 8"/>
          <p:cNvSpPr/>
          <p:nvPr/>
        </p:nvSpPr>
        <p:spPr bwMode="auto">
          <a:xfrm>
            <a:off x="-11343" y="-8466"/>
            <a:ext cx="3214541" cy="2914072"/>
          </a:xfrm>
          <a:custGeom>
            <a:avLst/>
            <a:gdLst>
              <a:gd name="T0" fmla="*/ 5935 w 5935"/>
              <a:gd name="T1" fmla="*/ 5374 h 5374"/>
              <a:gd name="T2" fmla="*/ 3005 w 5935"/>
              <a:gd name="T3" fmla="*/ 1655 h 5374"/>
              <a:gd name="T4" fmla="*/ 1701 w 5935"/>
              <a:gd name="T5" fmla="*/ 0 h 5374"/>
              <a:gd name="T6" fmla="*/ 0 w 5935"/>
              <a:gd name="T7" fmla="*/ 0 h 5374"/>
              <a:gd name="T8" fmla="*/ 0 w 5935"/>
              <a:gd name="T9" fmla="*/ 3977 h 5374"/>
              <a:gd name="T10" fmla="*/ 5935 w 5935"/>
              <a:gd name="T11" fmla="*/ 5374 h 5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35" h="5374">
                <a:moveTo>
                  <a:pt x="5935" y="5374"/>
                </a:moveTo>
                <a:lnTo>
                  <a:pt x="3005" y="1655"/>
                </a:lnTo>
                <a:lnTo>
                  <a:pt x="1701" y="0"/>
                </a:lnTo>
                <a:lnTo>
                  <a:pt x="0" y="0"/>
                </a:lnTo>
                <a:lnTo>
                  <a:pt x="0" y="3977"/>
                </a:lnTo>
                <a:lnTo>
                  <a:pt x="5935" y="5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14" name="Freeform 9"/>
          <p:cNvSpPr/>
          <p:nvPr/>
        </p:nvSpPr>
        <p:spPr bwMode="auto">
          <a:xfrm>
            <a:off x="1617390" y="888172"/>
            <a:ext cx="2022204" cy="2017435"/>
          </a:xfrm>
          <a:custGeom>
            <a:avLst/>
            <a:gdLst>
              <a:gd name="T0" fmla="*/ 2971 w 3734"/>
              <a:gd name="T1" fmla="*/ 3571 h 3719"/>
              <a:gd name="T2" fmla="*/ 3734 w 3734"/>
              <a:gd name="T3" fmla="*/ 841 h 3719"/>
              <a:gd name="T4" fmla="*/ 0 w 3734"/>
              <a:gd name="T5" fmla="*/ 0 h 3719"/>
              <a:gd name="T6" fmla="*/ 2930 w 3734"/>
              <a:gd name="T7" fmla="*/ 3719 h 3719"/>
              <a:gd name="T8" fmla="*/ 2971 w 3734"/>
              <a:gd name="T9" fmla="*/ 3571 h 3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4" h="3719">
                <a:moveTo>
                  <a:pt x="2971" y="3571"/>
                </a:moveTo>
                <a:lnTo>
                  <a:pt x="3734" y="841"/>
                </a:lnTo>
                <a:lnTo>
                  <a:pt x="0" y="0"/>
                </a:lnTo>
                <a:lnTo>
                  <a:pt x="2930" y="3719"/>
                </a:lnTo>
                <a:lnTo>
                  <a:pt x="2971" y="357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15" name="Freeform 10"/>
          <p:cNvSpPr/>
          <p:nvPr/>
        </p:nvSpPr>
        <p:spPr bwMode="auto">
          <a:xfrm>
            <a:off x="1617390" y="-8466"/>
            <a:ext cx="2067513" cy="1354495"/>
          </a:xfrm>
          <a:custGeom>
            <a:avLst/>
            <a:gdLst>
              <a:gd name="T0" fmla="*/ 3734 w 3819"/>
              <a:gd name="T1" fmla="*/ 2496 h 2496"/>
              <a:gd name="T2" fmla="*/ 3819 w 3819"/>
              <a:gd name="T3" fmla="*/ 0 h 2496"/>
              <a:gd name="T4" fmla="*/ 2337 w 3819"/>
              <a:gd name="T5" fmla="*/ 0 h 2496"/>
              <a:gd name="T6" fmla="*/ 0 w 3819"/>
              <a:gd name="T7" fmla="*/ 1655 h 2496"/>
              <a:gd name="T8" fmla="*/ 3734 w 3819"/>
              <a:gd name="T9" fmla="*/ 2496 h 2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19" h="2496">
                <a:moveTo>
                  <a:pt x="3734" y="2496"/>
                </a:moveTo>
                <a:lnTo>
                  <a:pt x="3819" y="0"/>
                </a:lnTo>
                <a:lnTo>
                  <a:pt x="2337" y="0"/>
                </a:lnTo>
                <a:lnTo>
                  <a:pt x="0" y="1655"/>
                </a:lnTo>
                <a:lnTo>
                  <a:pt x="3734" y="2496"/>
                </a:lnTo>
                <a:close/>
              </a:path>
            </a:pathLst>
          </a:cu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16" name="Freeform 11"/>
          <p:cNvSpPr/>
          <p:nvPr/>
        </p:nvSpPr>
        <p:spPr bwMode="auto">
          <a:xfrm>
            <a:off x="909141" y="-8466"/>
            <a:ext cx="1974510" cy="896638"/>
          </a:xfrm>
          <a:custGeom>
            <a:avLst/>
            <a:gdLst>
              <a:gd name="T0" fmla="*/ 3641 w 3641"/>
              <a:gd name="T1" fmla="*/ 0 h 1655"/>
              <a:gd name="T2" fmla="*/ 0 w 3641"/>
              <a:gd name="T3" fmla="*/ 0 h 1655"/>
              <a:gd name="T4" fmla="*/ 1304 w 3641"/>
              <a:gd name="T5" fmla="*/ 1655 h 1655"/>
              <a:gd name="T6" fmla="*/ 3641 w 3641"/>
              <a:gd name="T7" fmla="*/ 0 h 1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41" h="1655">
                <a:moveTo>
                  <a:pt x="3641" y="0"/>
                </a:moveTo>
                <a:lnTo>
                  <a:pt x="0" y="0"/>
                </a:lnTo>
                <a:lnTo>
                  <a:pt x="1304" y="1655"/>
                </a:lnTo>
                <a:lnTo>
                  <a:pt x="364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17" name="Freeform 12"/>
          <p:cNvSpPr/>
          <p:nvPr/>
        </p:nvSpPr>
        <p:spPr bwMode="auto">
          <a:xfrm>
            <a:off x="3639594" y="-8466"/>
            <a:ext cx="3462547" cy="1354495"/>
          </a:xfrm>
          <a:custGeom>
            <a:avLst/>
            <a:gdLst>
              <a:gd name="T0" fmla="*/ 6392 w 6392"/>
              <a:gd name="T1" fmla="*/ 1543 h 2496"/>
              <a:gd name="T2" fmla="*/ 2032 w 6392"/>
              <a:gd name="T3" fmla="*/ 0 h 2496"/>
              <a:gd name="T4" fmla="*/ 85 w 6392"/>
              <a:gd name="T5" fmla="*/ 0 h 2496"/>
              <a:gd name="T6" fmla="*/ 0 w 6392"/>
              <a:gd name="T7" fmla="*/ 2496 h 2496"/>
              <a:gd name="T8" fmla="*/ 6392 w 6392"/>
              <a:gd name="T9" fmla="*/ 1543 h 2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92" h="2496">
                <a:moveTo>
                  <a:pt x="6392" y="1543"/>
                </a:moveTo>
                <a:lnTo>
                  <a:pt x="2032" y="0"/>
                </a:lnTo>
                <a:lnTo>
                  <a:pt x="85" y="0"/>
                </a:lnTo>
                <a:lnTo>
                  <a:pt x="0" y="2496"/>
                </a:lnTo>
                <a:lnTo>
                  <a:pt x="6392" y="154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18" name="Freeform 13"/>
          <p:cNvSpPr/>
          <p:nvPr/>
        </p:nvSpPr>
        <p:spPr bwMode="auto">
          <a:xfrm>
            <a:off x="3639594" y="828555"/>
            <a:ext cx="4907659" cy="2077052"/>
          </a:xfrm>
          <a:custGeom>
            <a:avLst/>
            <a:gdLst>
              <a:gd name="T0" fmla="*/ 9059 w 9059"/>
              <a:gd name="T1" fmla="*/ 3831 h 3831"/>
              <a:gd name="T2" fmla="*/ 6392 w 9059"/>
              <a:gd name="T3" fmla="*/ 0 h 3831"/>
              <a:gd name="T4" fmla="*/ 0 w 9059"/>
              <a:gd name="T5" fmla="*/ 953 h 3831"/>
              <a:gd name="T6" fmla="*/ 9059 w 9059"/>
              <a:gd name="T7" fmla="*/ 3831 h 38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59" h="3831">
                <a:moveTo>
                  <a:pt x="9059" y="3831"/>
                </a:moveTo>
                <a:lnTo>
                  <a:pt x="6392" y="0"/>
                </a:lnTo>
                <a:lnTo>
                  <a:pt x="0" y="953"/>
                </a:lnTo>
                <a:lnTo>
                  <a:pt x="9059" y="3831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19" name="Freeform 14"/>
          <p:cNvSpPr/>
          <p:nvPr/>
        </p:nvSpPr>
        <p:spPr bwMode="auto">
          <a:xfrm>
            <a:off x="6484509" y="-8466"/>
            <a:ext cx="2670835" cy="837021"/>
          </a:xfrm>
          <a:custGeom>
            <a:avLst/>
            <a:gdLst>
              <a:gd name="T0" fmla="*/ 4931 w 4931"/>
              <a:gd name="T1" fmla="*/ 0 h 1543"/>
              <a:gd name="T2" fmla="*/ 0 w 4931"/>
              <a:gd name="T3" fmla="*/ 0 h 1543"/>
              <a:gd name="T4" fmla="*/ 1143 w 4931"/>
              <a:gd name="T5" fmla="*/ 1543 h 1543"/>
              <a:gd name="T6" fmla="*/ 2541 w 4931"/>
              <a:gd name="T7" fmla="*/ 974 h 1543"/>
              <a:gd name="T8" fmla="*/ 4931 w 4931"/>
              <a:gd name="T9" fmla="*/ 0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31" h="1543">
                <a:moveTo>
                  <a:pt x="4931" y="0"/>
                </a:moveTo>
                <a:lnTo>
                  <a:pt x="0" y="0"/>
                </a:lnTo>
                <a:lnTo>
                  <a:pt x="1143" y="1543"/>
                </a:lnTo>
                <a:lnTo>
                  <a:pt x="2541" y="974"/>
                </a:lnTo>
                <a:lnTo>
                  <a:pt x="493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20" name="Freeform 15"/>
          <p:cNvSpPr/>
          <p:nvPr/>
        </p:nvSpPr>
        <p:spPr bwMode="auto">
          <a:xfrm>
            <a:off x="7102141" y="518548"/>
            <a:ext cx="2053205" cy="2387060"/>
          </a:xfrm>
          <a:custGeom>
            <a:avLst/>
            <a:gdLst>
              <a:gd name="T0" fmla="*/ 3788 w 3788"/>
              <a:gd name="T1" fmla="*/ 2114 h 4400"/>
              <a:gd name="T2" fmla="*/ 1398 w 3788"/>
              <a:gd name="T3" fmla="*/ 0 h 4400"/>
              <a:gd name="T4" fmla="*/ 0 w 3788"/>
              <a:gd name="T5" fmla="*/ 569 h 4400"/>
              <a:gd name="T6" fmla="*/ 2667 w 3788"/>
              <a:gd name="T7" fmla="*/ 4400 h 4400"/>
              <a:gd name="T8" fmla="*/ 3788 w 3788"/>
              <a:gd name="T9" fmla="*/ 2114 h 4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88" h="4400">
                <a:moveTo>
                  <a:pt x="3788" y="2114"/>
                </a:moveTo>
                <a:lnTo>
                  <a:pt x="1398" y="0"/>
                </a:lnTo>
                <a:lnTo>
                  <a:pt x="0" y="569"/>
                </a:lnTo>
                <a:lnTo>
                  <a:pt x="2667" y="4400"/>
                </a:lnTo>
                <a:lnTo>
                  <a:pt x="3788" y="211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21" name="Freeform 17"/>
          <p:cNvSpPr/>
          <p:nvPr/>
        </p:nvSpPr>
        <p:spPr bwMode="auto">
          <a:xfrm>
            <a:off x="4741313" y="-8466"/>
            <a:ext cx="2360827" cy="837021"/>
          </a:xfrm>
          <a:custGeom>
            <a:avLst/>
            <a:gdLst>
              <a:gd name="T0" fmla="*/ 4360 w 4360"/>
              <a:gd name="T1" fmla="*/ 1543 h 1543"/>
              <a:gd name="T2" fmla="*/ 3217 w 4360"/>
              <a:gd name="T3" fmla="*/ 0 h 1543"/>
              <a:gd name="T4" fmla="*/ 0 w 4360"/>
              <a:gd name="T5" fmla="*/ 0 h 1543"/>
              <a:gd name="T6" fmla="*/ 4360 w 4360"/>
              <a:gd name="T7" fmla="*/ 1543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60" h="1543">
                <a:moveTo>
                  <a:pt x="4360" y="1543"/>
                </a:moveTo>
                <a:lnTo>
                  <a:pt x="3217" y="0"/>
                </a:lnTo>
                <a:lnTo>
                  <a:pt x="0" y="0"/>
                </a:lnTo>
                <a:lnTo>
                  <a:pt x="4360" y="1543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4572001" y="3640086"/>
            <a:ext cx="1981665" cy="1511884"/>
          </a:xfrm>
          <a:custGeom>
            <a:avLst/>
            <a:gdLst>
              <a:gd name="T0" fmla="*/ 3655 w 3655"/>
              <a:gd name="T1" fmla="*/ 2788 h 2788"/>
              <a:gd name="T2" fmla="*/ 2893 w 3655"/>
              <a:gd name="T3" fmla="*/ 0 h 2788"/>
              <a:gd name="T4" fmla="*/ 0 w 3655"/>
              <a:gd name="T5" fmla="*/ 2788 h 2788"/>
              <a:gd name="T6" fmla="*/ 3655 w 3655"/>
              <a:gd name="T7" fmla="*/ 2788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55" h="2788">
                <a:moveTo>
                  <a:pt x="3655" y="2788"/>
                </a:moveTo>
                <a:lnTo>
                  <a:pt x="2893" y="0"/>
                </a:lnTo>
                <a:lnTo>
                  <a:pt x="0" y="2788"/>
                </a:lnTo>
                <a:lnTo>
                  <a:pt x="3655" y="27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23" name="Freeform 19"/>
          <p:cNvSpPr/>
          <p:nvPr/>
        </p:nvSpPr>
        <p:spPr bwMode="auto">
          <a:xfrm>
            <a:off x="6138732" y="3640086"/>
            <a:ext cx="2019820" cy="1511884"/>
          </a:xfrm>
          <a:custGeom>
            <a:avLst/>
            <a:gdLst>
              <a:gd name="T0" fmla="*/ 3726 w 3726"/>
              <a:gd name="T1" fmla="*/ 2788 h 2788"/>
              <a:gd name="T2" fmla="*/ 0 w 3726"/>
              <a:gd name="T3" fmla="*/ 0 h 2788"/>
              <a:gd name="T4" fmla="*/ 762 w 3726"/>
              <a:gd name="T5" fmla="*/ 2788 h 2788"/>
              <a:gd name="T6" fmla="*/ 3726 w 3726"/>
              <a:gd name="T7" fmla="*/ 2788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26" h="2788">
                <a:moveTo>
                  <a:pt x="3726" y="2788"/>
                </a:moveTo>
                <a:lnTo>
                  <a:pt x="0" y="0"/>
                </a:lnTo>
                <a:lnTo>
                  <a:pt x="762" y="2788"/>
                </a:lnTo>
                <a:lnTo>
                  <a:pt x="3726" y="2788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24" name="Freeform 20"/>
          <p:cNvSpPr/>
          <p:nvPr/>
        </p:nvSpPr>
        <p:spPr bwMode="auto">
          <a:xfrm>
            <a:off x="6138732" y="2905606"/>
            <a:ext cx="3016614" cy="2246363"/>
          </a:xfrm>
          <a:custGeom>
            <a:avLst/>
            <a:gdLst>
              <a:gd name="T0" fmla="*/ 5566 w 5566"/>
              <a:gd name="T1" fmla="*/ 4143 h 4143"/>
              <a:gd name="T2" fmla="*/ 4445 w 5566"/>
              <a:gd name="T3" fmla="*/ 0 h 4143"/>
              <a:gd name="T4" fmla="*/ 0 w 5566"/>
              <a:gd name="T5" fmla="*/ 1355 h 4143"/>
              <a:gd name="T6" fmla="*/ 3726 w 5566"/>
              <a:gd name="T7" fmla="*/ 4143 h 4143"/>
              <a:gd name="T8" fmla="*/ 5566 w 5566"/>
              <a:gd name="T9" fmla="*/ 4143 h 4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4143">
                <a:moveTo>
                  <a:pt x="5566" y="4143"/>
                </a:moveTo>
                <a:lnTo>
                  <a:pt x="4445" y="0"/>
                </a:lnTo>
                <a:lnTo>
                  <a:pt x="0" y="1355"/>
                </a:lnTo>
                <a:lnTo>
                  <a:pt x="3726" y="4143"/>
                </a:lnTo>
                <a:lnTo>
                  <a:pt x="5566" y="414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25" name="Freeform 21"/>
          <p:cNvSpPr/>
          <p:nvPr/>
        </p:nvSpPr>
        <p:spPr bwMode="auto">
          <a:xfrm>
            <a:off x="-11343" y="4190946"/>
            <a:ext cx="2000742" cy="961025"/>
          </a:xfrm>
          <a:custGeom>
            <a:avLst/>
            <a:gdLst>
              <a:gd name="T0" fmla="*/ 3691 w 3691"/>
              <a:gd name="T1" fmla="*/ 1772 h 1772"/>
              <a:gd name="T2" fmla="*/ 2760 w 3691"/>
              <a:gd name="T3" fmla="*/ 0 h 1772"/>
              <a:gd name="T4" fmla="*/ 0 w 3691"/>
              <a:gd name="T5" fmla="*/ 1772 h 1772"/>
              <a:gd name="T6" fmla="*/ 3691 w 3691"/>
              <a:gd name="T7" fmla="*/ 1772 h 1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91" h="1772">
                <a:moveTo>
                  <a:pt x="3691" y="1772"/>
                </a:moveTo>
                <a:lnTo>
                  <a:pt x="2760" y="0"/>
                </a:lnTo>
                <a:lnTo>
                  <a:pt x="0" y="1772"/>
                </a:lnTo>
                <a:lnTo>
                  <a:pt x="3691" y="177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26" name="Freeform 22"/>
          <p:cNvSpPr/>
          <p:nvPr/>
        </p:nvSpPr>
        <p:spPr bwMode="auto">
          <a:xfrm>
            <a:off x="1483848" y="4190946"/>
            <a:ext cx="3088154" cy="961025"/>
          </a:xfrm>
          <a:custGeom>
            <a:avLst/>
            <a:gdLst>
              <a:gd name="T0" fmla="*/ 5700 w 5700"/>
              <a:gd name="T1" fmla="*/ 1772 h 1772"/>
              <a:gd name="T2" fmla="*/ 0 w 5700"/>
              <a:gd name="T3" fmla="*/ 0 h 1772"/>
              <a:gd name="T4" fmla="*/ 931 w 5700"/>
              <a:gd name="T5" fmla="*/ 1772 h 1772"/>
              <a:gd name="T6" fmla="*/ 5700 w 5700"/>
              <a:gd name="T7" fmla="*/ 1772 h 1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00" h="1772">
                <a:moveTo>
                  <a:pt x="5700" y="1772"/>
                </a:moveTo>
                <a:lnTo>
                  <a:pt x="0" y="0"/>
                </a:lnTo>
                <a:lnTo>
                  <a:pt x="931" y="1772"/>
                </a:lnTo>
                <a:lnTo>
                  <a:pt x="5700" y="177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27" name="Freeform 23"/>
          <p:cNvSpPr/>
          <p:nvPr/>
        </p:nvSpPr>
        <p:spPr bwMode="auto">
          <a:xfrm>
            <a:off x="3639594" y="1346029"/>
            <a:ext cx="4907659" cy="2294057"/>
          </a:xfrm>
          <a:custGeom>
            <a:avLst/>
            <a:gdLst>
              <a:gd name="T0" fmla="*/ 9059 w 9059"/>
              <a:gd name="T1" fmla="*/ 2878 h 4233"/>
              <a:gd name="T2" fmla="*/ 0 w 9059"/>
              <a:gd name="T3" fmla="*/ 0 h 4233"/>
              <a:gd name="T4" fmla="*/ 4614 w 9059"/>
              <a:gd name="T5" fmla="*/ 4233 h 4233"/>
              <a:gd name="T6" fmla="*/ 9059 w 9059"/>
              <a:gd name="T7" fmla="*/ 2878 h 4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59" h="4233">
                <a:moveTo>
                  <a:pt x="9059" y="2878"/>
                </a:moveTo>
                <a:lnTo>
                  <a:pt x="0" y="0"/>
                </a:lnTo>
                <a:lnTo>
                  <a:pt x="4614" y="4233"/>
                </a:lnTo>
                <a:lnTo>
                  <a:pt x="9059" y="287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28" name="Freeform 24"/>
          <p:cNvSpPr/>
          <p:nvPr/>
        </p:nvSpPr>
        <p:spPr bwMode="auto">
          <a:xfrm>
            <a:off x="3227045" y="1346029"/>
            <a:ext cx="2911688" cy="2294057"/>
          </a:xfrm>
          <a:custGeom>
            <a:avLst/>
            <a:gdLst>
              <a:gd name="T0" fmla="*/ 5377 w 5377"/>
              <a:gd name="T1" fmla="*/ 4233 h 4233"/>
              <a:gd name="T2" fmla="*/ 763 w 5377"/>
              <a:gd name="T3" fmla="*/ 0 h 4233"/>
              <a:gd name="T4" fmla="*/ 0 w 5377"/>
              <a:gd name="T5" fmla="*/ 2730 h 4233"/>
              <a:gd name="T6" fmla="*/ 5377 w 5377"/>
              <a:gd name="T7" fmla="*/ 4233 h 4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77" h="4233">
                <a:moveTo>
                  <a:pt x="5377" y="4233"/>
                </a:moveTo>
                <a:lnTo>
                  <a:pt x="763" y="0"/>
                </a:lnTo>
                <a:lnTo>
                  <a:pt x="0" y="2730"/>
                </a:lnTo>
                <a:lnTo>
                  <a:pt x="5377" y="42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29" name="Freeform 25"/>
          <p:cNvSpPr/>
          <p:nvPr/>
        </p:nvSpPr>
        <p:spPr bwMode="auto">
          <a:xfrm>
            <a:off x="3203198" y="2824527"/>
            <a:ext cx="2935535" cy="2327442"/>
          </a:xfrm>
          <a:custGeom>
            <a:avLst/>
            <a:gdLst>
              <a:gd name="T0" fmla="*/ 5418 w 5418"/>
              <a:gd name="T1" fmla="*/ 1503 h 4291"/>
              <a:gd name="T2" fmla="*/ 41 w 5418"/>
              <a:gd name="T3" fmla="*/ 0 h 4291"/>
              <a:gd name="T4" fmla="*/ 0 w 5418"/>
              <a:gd name="T5" fmla="*/ 148 h 4291"/>
              <a:gd name="T6" fmla="*/ 2525 w 5418"/>
              <a:gd name="T7" fmla="*/ 4291 h 4291"/>
              <a:gd name="T8" fmla="*/ 5418 w 5418"/>
              <a:gd name="T9" fmla="*/ 1503 h 4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18" h="4291">
                <a:moveTo>
                  <a:pt x="5418" y="1503"/>
                </a:moveTo>
                <a:lnTo>
                  <a:pt x="41" y="0"/>
                </a:lnTo>
                <a:lnTo>
                  <a:pt x="0" y="148"/>
                </a:lnTo>
                <a:lnTo>
                  <a:pt x="2525" y="4291"/>
                </a:lnTo>
                <a:lnTo>
                  <a:pt x="5418" y="150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30" name="Freeform 26"/>
          <p:cNvSpPr/>
          <p:nvPr/>
        </p:nvSpPr>
        <p:spPr bwMode="auto">
          <a:xfrm>
            <a:off x="8547253" y="1665575"/>
            <a:ext cx="608093" cy="3486394"/>
          </a:xfrm>
          <a:custGeom>
            <a:avLst/>
            <a:gdLst>
              <a:gd name="T0" fmla="*/ 1121 w 1121"/>
              <a:gd name="T1" fmla="*/ 6429 h 6429"/>
              <a:gd name="T2" fmla="*/ 1121 w 1121"/>
              <a:gd name="T3" fmla="*/ 0 h 6429"/>
              <a:gd name="T4" fmla="*/ 0 w 1121"/>
              <a:gd name="T5" fmla="*/ 2286 h 6429"/>
              <a:gd name="T6" fmla="*/ 1121 w 1121"/>
              <a:gd name="T7" fmla="*/ 6429 h 6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21" h="6429">
                <a:moveTo>
                  <a:pt x="1121" y="6429"/>
                </a:moveTo>
                <a:lnTo>
                  <a:pt x="1121" y="0"/>
                </a:lnTo>
                <a:lnTo>
                  <a:pt x="0" y="2286"/>
                </a:lnTo>
                <a:lnTo>
                  <a:pt x="1121" y="642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31" name="平行四边形 30"/>
          <p:cNvSpPr/>
          <p:nvPr/>
        </p:nvSpPr>
        <p:spPr>
          <a:xfrm flipH="1">
            <a:off x="4050506" y="0"/>
            <a:ext cx="4655132" cy="5143500"/>
          </a:xfrm>
          <a:prstGeom prst="parallelogram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4"/>
          <p:cNvSpPr txBox="1"/>
          <p:nvPr/>
        </p:nvSpPr>
        <p:spPr>
          <a:xfrm>
            <a:off x="4474845" y="1601470"/>
            <a:ext cx="3877945" cy="7607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wonderland</a:t>
            </a:r>
            <a:endParaRPr lang="en-US" altLang="zh-CN" sz="4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795287" y="2513699"/>
            <a:ext cx="2989320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Beta</a:t>
            </a:r>
            <a:r>
              <a:rPr lang="zh-CN" altLang="en-US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版本展示</a:t>
            </a:r>
            <a:endParaRPr lang="zh-CN" altLang="en-US" sz="1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9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620943" y="-31326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151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9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1" b="7991"/>
          <a:stretch>
            <a:fillRect/>
          </a:stretch>
        </p:blipFill>
        <p:spPr/>
      </p:pic>
      <p:sp>
        <p:nvSpPr>
          <p:cNvPr id="31" name="Rectangle 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857484" y="-19050"/>
            <a:ext cx="4667516" cy="5451167"/>
            <a:chOff x="4800600" y="-95250"/>
            <a:chExt cx="4667516" cy="5451167"/>
          </a:xfrm>
        </p:grpSpPr>
        <p:sp>
          <p:nvSpPr>
            <p:cNvPr id="21" name="Freeform 20"/>
            <p:cNvSpPr/>
            <p:nvPr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7" name="文本框 128"/>
          <p:cNvSpPr txBox="1">
            <a:spLocks noChangeArrowheads="1"/>
          </p:cNvSpPr>
          <p:nvPr/>
        </p:nvSpPr>
        <p:spPr bwMode="auto">
          <a:xfrm>
            <a:off x="820420" y="2213610"/>
            <a:ext cx="467804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4400" i="1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Beta</a:t>
            </a:r>
            <a:r>
              <a:rPr lang="zh-CN" altLang="en-US" sz="4400" i="1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版本成果展示</a:t>
            </a:r>
            <a:endParaRPr lang="zh-CN" altLang="en-US" sz="4400" i="1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18" name="文本框 128"/>
          <p:cNvSpPr txBox="1">
            <a:spLocks noChangeArrowheads="1"/>
          </p:cNvSpPr>
          <p:nvPr/>
        </p:nvSpPr>
        <p:spPr bwMode="auto">
          <a:xfrm>
            <a:off x="6915669" y="-338498"/>
            <a:ext cx="2588888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239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39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96850" y="1971675"/>
            <a:ext cx="8536940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6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hlinkClick r:id="rId1" tooltip=""/>
              </a:rPr>
              <a:t>wonderland</a:t>
            </a:r>
            <a:endParaRPr lang="zh-CN" altLang="en-US" sz="60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pic>
        <p:nvPicPr>
          <p:cNvPr id="2" name="图片 1" descr="排行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70915"/>
            <a:ext cx="9128760" cy="4114165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fontAlgn="base">
                <a:buNone/>
              </a:pPr>
              <a:r>
                <a:rPr lang="en-US" altLang="zh-CN" sz="3200" b="1" dirty="0">
                  <a:solidFill>
                    <a:schemeClr val="accent5"/>
                  </a:solidFill>
                  <a:latin typeface="+mn-ea"/>
                  <a:sym typeface="+mn-ea"/>
                </a:rPr>
                <a:t>·</a:t>
              </a:r>
              <a:r>
                <a:rPr lang="zh-CN" sz="3200" b="1" dirty="0">
                  <a:solidFill>
                    <a:schemeClr val="accent5"/>
                  </a:solidFill>
                  <a:latin typeface="+mn-ea"/>
                  <a:sym typeface="+mn-ea"/>
                </a:rPr>
                <a:t>排行榜</a:t>
              </a:r>
              <a:endParaRPr lang="en-AU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55" name="Text Placeholder 33"/>
          <p:cNvSpPr txBox="1"/>
          <p:nvPr/>
        </p:nvSpPr>
        <p:spPr>
          <a:xfrm>
            <a:off x="457200" y="390525"/>
            <a:ext cx="4800600" cy="40576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b="1" dirty="0" smtClean="0">
                <a:solidFill>
                  <a:schemeClr val="accent1"/>
                </a:solidFill>
                <a:latin typeface="+mn-ea"/>
                <a:sym typeface="+mn-ea"/>
              </a:rPr>
              <a:t>·info</a:t>
            </a:r>
            <a:r>
              <a:rPr lang="zh-CN" altLang="en-US" sz="3200" b="1" dirty="0" smtClean="0">
                <a:solidFill>
                  <a:schemeClr val="accent1"/>
                </a:solidFill>
                <a:latin typeface="+mn-ea"/>
                <a:sym typeface="+mn-ea"/>
              </a:rPr>
              <a:t>个人信息</a:t>
            </a:r>
            <a:endParaRPr lang="en-AU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AU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" name="图片 1" descr="绑定oj帐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9010" y="292735"/>
            <a:ext cx="3900805" cy="1978660"/>
          </a:xfrm>
          <a:prstGeom prst="rect">
            <a:avLst/>
          </a:prstGeom>
        </p:spPr>
      </p:pic>
      <p:pic>
        <p:nvPicPr>
          <p:cNvPr id="3" name="图片 2" descr="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5860"/>
            <a:ext cx="9154160" cy="2688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88616"/>
            <a:ext cx="4667516" cy="5451167"/>
            <a:chOff x="-19316" y="-242758"/>
            <a:chExt cx="4667516" cy="5451167"/>
          </a:xfrm>
        </p:grpSpPr>
        <p:sp>
          <p:nvSpPr>
            <p:cNvPr id="18" name="Freeform 17"/>
            <p:cNvSpPr/>
            <p:nvPr userDrawn="1"/>
          </p:nvSpPr>
          <p:spPr bwMode="auto">
            <a:xfrm flipV="1">
              <a:off x="2590015" y="3976942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 flipV="1">
              <a:off x="-19316" y="4175012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V="1">
              <a:off x="-19316" y="4088896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V="1">
              <a:off x="1151867" y="3976942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V="1">
              <a:off x="-19316" y="3038275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V="1">
              <a:off x="1479110" y="1737920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V="1">
              <a:off x="-19316" y="2909098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V="1">
              <a:off x="-19316" y="1737915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V="1">
              <a:off x="-19316" y="713132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V="1">
              <a:off x="-19316" y="-242758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20" name="文本框 128"/>
          <p:cNvSpPr txBox="1">
            <a:spLocks noChangeArrowheads="1"/>
          </p:cNvSpPr>
          <p:nvPr/>
        </p:nvSpPr>
        <p:spPr bwMode="auto">
          <a:xfrm>
            <a:off x="4191000" y="1661871"/>
            <a:ext cx="381712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4400" i="1" dirty="0" smtClean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团队工作报告</a:t>
            </a:r>
            <a:endParaRPr lang="zh-CN" altLang="en-US" sz="4400" i="1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21" name="文本框 128"/>
          <p:cNvSpPr txBox="1">
            <a:spLocks noChangeArrowheads="1"/>
          </p:cNvSpPr>
          <p:nvPr/>
        </p:nvSpPr>
        <p:spPr bwMode="auto">
          <a:xfrm>
            <a:off x="-194852" y="1558796"/>
            <a:ext cx="2588888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239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39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Placeholder 33"/>
          <p:cNvSpPr txBox="1"/>
          <p:nvPr/>
        </p:nvSpPr>
        <p:spPr>
          <a:xfrm>
            <a:off x="457200" y="390525"/>
            <a:ext cx="4800600" cy="40576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Beta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版本燃尽图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pic>
        <p:nvPicPr>
          <p:cNvPr id="3" name="图片 2" descr="Beta_完成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0640" y="1310005"/>
            <a:ext cx="5862955" cy="37560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2765" y="941705"/>
            <a:ext cx="351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——</a:t>
            </a:r>
            <a:r>
              <a:rPr lang="zh-CN" altLang="en-US"/>
              <a:t>提前开始</a:t>
            </a:r>
            <a:r>
              <a:rPr lang="en-US" altLang="zh-CN"/>
              <a:t>,</a:t>
            </a:r>
            <a:r>
              <a:rPr lang="zh-CN" altLang="en-US"/>
              <a:t>推迟结束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Placeholder 33"/>
          <p:cNvSpPr txBox="1"/>
          <p:nvPr/>
        </p:nvSpPr>
        <p:spPr>
          <a:xfrm>
            <a:off x="457200" y="390525"/>
            <a:ext cx="4800600" cy="40576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</a:t>
            </a:r>
            <a:endParaRPr lang="zh-CN" altLang="en-AU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840575" y="1401297"/>
            <a:ext cx="1336763" cy="626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839287" y="2027744"/>
            <a:ext cx="2338051" cy="6281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839287" y="2027744"/>
            <a:ext cx="2338051" cy="131794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7840575" y="1401297"/>
            <a:ext cx="1336763" cy="130082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7840575" y="2655903"/>
            <a:ext cx="1336763" cy="6281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6839287" y="3284061"/>
            <a:ext cx="2338051" cy="628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6839287" y="3284061"/>
            <a:ext cx="2338051" cy="130082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4" name="Rectangle 12"/>
          <p:cNvSpPr>
            <a:spLocks noChangeArrowheads="1"/>
          </p:cNvSpPr>
          <p:nvPr/>
        </p:nvSpPr>
        <p:spPr bwMode="auto">
          <a:xfrm>
            <a:off x="7840575" y="2655903"/>
            <a:ext cx="1336763" cy="131794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5" name="Rectangle 13"/>
          <p:cNvSpPr>
            <a:spLocks noChangeArrowheads="1"/>
          </p:cNvSpPr>
          <p:nvPr/>
        </p:nvSpPr>
        <p:spPr bwMode="auto">
          <a:xfrm>
            <a:off x="7840575" y="3912220"/>
            <a:ext cx="1336763" cy="6264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7840575" y="3912220"/>
            <a:ext cx="1336763" cy="130082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402405" y="1276350"/>
            <a:ext cx="874629" cy="876341"/>
            <a:chOff x="7402405" y="1276350"/>
            <a:chExt cx="874629" cy="876341"/>
          </a:xfrm>
        </p:grpSpPr>
        <p:sp>
          <p:nvSpPr>
            <p:cNvPr id="29" name="Oval 17"/>
            <p:cNvSpPr>
              <a:spLocks noChangeArrowheads="1"/>
            </p:cNvSpPr>
            <p:nvPr/>
          </p:nvSpPr>
          <p:spPr bwMode="auto">
            <a:xfrm>
              <a:off x="7402405" y="1276350"/>
              <a:ext cx="874629" cy="8763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4" name="Oval 22"/>
            <p:cNvSpPr>
              <a:spLocks noChangeArrowheads="1"/>
            </p:cNvSpPr>
            <p:nvPr/>
          </p:nvSpPr>
          <p:spPr bwMode="auto">
            <a:xfrm>
              <a:off x="7517082" y="1391028"/>
              <a:ext cx="645275" cy="646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7" name="Freeform 25"/>
            <p:cNvSpPr>
              <a:spLocks noEditPoints="1"/>
            </p:cNvSpPr>
            <p:nvPr/>
          </p:nvSpPr>
          <p:spPr bwMode="auto">
            <a:xfrm>
              <a:off x="7713917" y="1623806"/>
              <a:ext cx="251606" cy="181430"/>
            </a:xfrm>
            <a:custGeom>
              <a:avLst/>
              <a:gdLst>
                <a:gd name="T0" fmla="*/ 363 w 474"/>
                <a:gd name="T1" fmla="*/ 312 h 341"/>
                <a:gd name="T2" fmla="*/ 363 w 474"/>
                <a:gd name="T3" fmla="*/ 312 h 341"/>
                <a:gd name="T4" fmla="*/ 96 w 474"/>
                <a:gd name="T5" fmla="*/ 312 h 341"/>
                <a:gd name="T6" fmla="*/ 30 w 474"/>
                <a:gd name="T7" fmla="*/ 245 h 341"/>
                <a:gd name="T8" fmla="*/ 63 w 474"/>
                <a:gd name="T9" fmla="*/ 187 h 341"/>
                <a:gd name="T10" fmla="*/ 76 w 474"/>
                <a:gd name="T11" fmla="*/ 152 h 341"/>
                <a:gd name="T12" fmla="*/ 74 w 474"/>
                <a:gd name="T13" fmla="*/ 141 h 341"/>
                <a:gd name="T14" fmla="*/ 111 w 474"/>
                <a:gd name="T15" fmla="*/ 104 h 341"/>
                <a:gd name="T16" fmla="*/ 131 w 474"/>
                <a:gd name="T17" fmla="*/ 107 h 341"/>
                <a:gd name="T18" fmla="*/ 158 w 474"/>
                <a:gd name="T19" fmla="*/ 90 h 341"/>
                <a:gd name="T20" fmla="*/ 252 w 474"/>
                <a:gd name="T21" fmla="*/ 30 h 341"/>
                <a:gd name="T22" fmla="*/ 355 w 474"/>
                <a:gd name="T23" fmla="*/ 124 h 341"/>
                <a:gd name="T24" fmla="*/ 379 w 474"/>
                <a:gd name="T25" fmla="*/ 150 h 341"/>
                <a:gd name="T26" fmla="*/ 445 w 474"/>
                <a:gd name="T27" fmla="*/ 230 h 341"/>
                <a:gd name="T28" fmla="*/ 363 w 474"/>
                <a:gd name="T29" fmla="*/ 312 h 341"/>
                <a:gd name="T30" fmla="*/ 384 w 474"/>
                <a:gd name="T31" fmla="*/ 121 h 341"/>
                <a:gd name="T32" fmla="*/ 252 w 474"/>
                <a:gd name="T33" fmla="*/ 0 h 341"/>
                <a:gd name="T34" fmla="*/ 131 w 474"/>
                <a:gd name="T35" fmla="*/ 78 h 341"/>
                <a:gd name="T36" fmla="*/ 111 w 474"/>
                <a:gd name="T37" fmla="*/ 74 h 341"/>
                <a:gd name="T38" fmla="*/ 45 w 474"/>
                <a:gd name="T39" fmla="*/ 141 h 341"/>
                <a:gd name="T40" fmla="*/ 48 w 474"/>
                <a:gd name="T41" fmla="*/ 162 h 341"/>
                <a:gd name="T42" fmla="*/ 0 w 474"/>
                <a:gd name="T43" fmla="*/ 245 h 341"/>
                <a:gd name="T44" fmla="*/ 96 w 474"/>
                <a:gd name="T45" fmla="*/ 341 h 341"/>
                <a:gd name="T46" fmla="*/ 96 w 474"/>
                <a:gd name="T47" fmla="*/ 341 h 341"/>
                <a:gd name="T48" fmla="*/ 363 w 474"/>
                <a:gd name="T49" fmla="*/ 341 h 341"/>
                <a:gd name="T50" fmla="*/ 363 w 474"/>
                <a:gd name="T51" fmla="*/ 341 h 341"/>
                <a:gd name="T52" fmla="*/ 474 w 474"/>
                <a:gd name="T53" fmla="*/ 230 h 341"/>
                <a:gd name="T54" fmla="*/ 384 w 474"/>
                <a:gd name="T55" fmla="*/ 12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4" h="341">
                  <a:moveTo>
                    <a:pt x="363" y="312"/>
                  </a:moveTo>
                  <a:lnTo>
                    <a:pt x="363" y="312"/>
                  </a:lnTo>
                  <a:lnTo>
                    <a:pt x="96" y="312"/>
                  </a:lnTo>
                  <a:cubicBezTo>
                    <a:pt x="60" y="312"/>
                    <a:pt x="30" y="282"/>
                    <a:pt x="30" y="245"/>
                  </a:cubicBezTo>
                  <a:cubicBezTo>
                    <a:pt x="30" y="221"/>
                    <a:pt x="42" y="200"/>
                    <a:pt x="63" y="187"/>
                  </a:cubicBezTo>
                  <a:cubicBezTo>
                    <a:pt x="83" y="176"/>
                    <a:pt x="85" y="173"/>
                    <a:pt x="76" y="152"/>
                  </a:cubicBezTo>
                  <a:cubicBezTo>
                    <a:pt x="75" y="148"/>
                    <a:pt x="74" y="144"/>
                    <a:pt x="74" y="141"/>
                  </a:cubicBezTo>
                  <a:cubicBezTo>
                    <a:pt x="74" y="120"/>
                    <a:pt x="91" y="104"/>
                    <a:pt x="111" y="104"/>
                  </a:cubicBezTo>
                  <a:cubicBezTo>
                    <a:pt x="111" y="104"/>
                    <a:pt x="121" y="103"/>
                    <a:pt x="131" y="107"/>
                  </a:cubicBezTo>
                  <a:cubicBezTo>
                    <a:pt x="148" y="114"/>
                    <a:pt x="150" y="108"/>
                    <a:pt x="158" y="90"/>
                  </a:cubicBezTo>
                  <a:cubicBezTo>
                    <a:pt x="175" y="53"/>
                    <a:pt x="212" y="30"/>
                    <a:pt x="252" y="30"/>
                  </a:cubicBezTo>
                  <a:cubicBezTo>
                    <a:pt x="305" y="30"/>
                    <a:pt x="349" y="70"/>
                    <a:pt x="355" y="124"/>
                  </a:cubicBezTo>
                  <a:cubicBezTo>
                    <a:pt x="356" y="145"/>
                    <a:pt x="356" y="145"/>
                    <a:pt x="379" y="150"/>
                  </a:cubicBezTo>
                  <a:cubicBezTo>
                    <a:pt x="417" y="157"/>
                    <a:pt x="445" y="191"/>
                    <a:pt x="445" y="230"/>
                  </a:cubicBezTo>
                  <a:cubicBezTo>
                    <a:pt x="445" y="275"/>
                    <a:pt x="408" y="312"/>
                    <a:pt x="363" y="312"/>
                  </a:cubicBezTo>
                  <a:close/>
                  <a:moveTo>
                    <a:pt x="384" y="121"/>
                  </a:moveTo>
                  <a:cubicBezTo>
                    <a:pt x="378" y="53"/>
                    <a:pt x="321" y="0"/>
                    <a:pt x="252" y="0"/>
                  </a:cubicBezTo>
                  <a:cubicBezTo>
                    <a:pt x="198" y="0"/>
                    <a:pt x="152" y="32"/>
                    <a:pt x="131" y="78"/>
                  </a:cubicBezTo>
                  <a:cubicBezTo>
                    <a:pt x="125" y="76"/>
                    <a:pt x="118" y="74"/>
                    <a:pt x="111" y="74"/>
                  </a:cubicBezTo>
                  <a:cubicBezTo>
                    <a:pt x="74" y="74"/>
                    <a:pt x="45" y="104"/>
                    <a:pt x="45" y="141"/>
                  </a:cubicBezTo>
                  <a:cubicBezTo>
                    <a:pt x="45" y="148"/>
                    <a:pt x="46" y="155"/>
                    <a:pt x="48" y="162"/>
                  </a:cubicBezTo>
                  <a:cubicBezTo>
                    <a:pt x="20" y="178"/>
                    <a:pt x="0" y="209"/>
                    <a:pt x="0" y="245"/>
                  </a:cubicBezTo>
                  <a:cubicBezTo>
                    <a:pt x="0" y="298"/>
                    <a:pt x="43" y="341"/>
                    <a:pt x="96" y="341"/>
                  </a:cubicBezTo>
                  <a:lnTo>
                    <a:pt x="96" y="341"/>
                  </a:lnTo>
                  <a:lnTo>
                    <a:pt x="363" y="341"/>
                  </a:lnTo>
                  <a:lnTo>
                    <a:pt x="363" y="341"/>
                  </a:lnTo>
                  <a:cubicBezTo>
                    <a:pt x="425" y="341"/>
                    <a:pt x="474" y="291"/>
                    <a:pt x="474" y="230"/>
                  </a:cubicBezTo>
                  <a:cubicBezTo>
                    <a:pt x="474" y="176"/>
                    <a:pt x="435" y="131"/>
                    <a:pt x="384" y="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401116" y="1904509"/>
            <a:ext cx="874629" cy="876341"/>
            <a:chOff x="6401116" y="1904509"/>
            <a:chExt cx="874629" cy="876341"/>
          </a:xfrm>
        </p:grpSpPr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6401116" y="1904509"/>
              <a:ext cx="874629" cy="8763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6" name="Oval 24"/>
            <p:cNvSpPr>
              <a:spLocks noChangeArrowheads="1"/>
            </p:cNvSpPr>
            <p:nvPr/>
          </p:nvSpPr>
          <p:spPr bwMode="auto">
            <a:xfrm>
              <a:off x="6515794" y="2019186"/>
              <a:ext cx="645275" cy="646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9" name="Freeform 26"/>
            <p:cNvSpPr>
              <a:spLocks noEditPoints="1"/>
            </p:cNvSpPr>
            <p:nvPr/>
          </p:nvSpPr>
          <p:spPr bwMode="auto">
            <a:xfrm>
              <a:off x="6712628" y="2216020"/>
              <a:ext cx="251606" cy="251606"/>
            </a:xfrm>
            <a:custGeom>
              <a:avLst/>
              <a:gdLst>
                <a:gd name="T0" fmla="*/ 327 w 475"/>
                <a:gd name="T1" fmla="*/ 267 h 474"/>
                <a:gd name="T2" fmla="*/ 267 w 475"/>
                <a:gd name="T3" fmla="*/ 250 h 474"/>
                <a:gd name="T4" fmla="*/ 262 w 475"/>
                <a:gd name="T5" fmla="*/ 255 h 474"/>
                <a:gd name="T6" fmla="*/ 245 w 475"/>
                <a:gd name="T7" fmla="*/ 272 h 474"/>
                <a:gd name="T8" fmla="*/ 217 w 475"/>
                <a:gd name="T9" fmla="*/ 300 h 474"/>
                <a:gd name="T10" fmla="*/ 208 w 475"/>
                <a:gd name="T11" fmla="*/ 321 h 474"/>
                <a:gd name="T12" fmla="*/ 208 w 475"/>
                <a:gd name="T13" fmla="*/ 356 h 474"/>
                <a:gd name="T14" fmla="*/ 179 w 475"/>
                <a:gd name="T15" fmla="*/ 356 h 474"/>
                <a:gd name="T16" fmla="*/ 149 w 475"/>
                <a:gd name="T17" fmla="*/ 385 h 474"/>
                <a:gd name="T18" fmla="*/ 149 w 475"/>
                <a:gd name="T19" fmla="*/ 415 h 474"/>
                <a:gd name="T20" fmla="*/ 114 w 475"/>
                <a:gd name="T21" fmla="*/ 415 h 474"/>
                <a:gd name="T22" fmla="*/ 93 w 475"/>
                <a:gd name="T23" fmla="*/ 424 h 474"/>
                <a:gd name="T24" fmla="*/ 72 w 475"/>
                <a:gd name="T25" fmla="*/ 445 h 474"/>
                <a:gd name="T26" fmla="*/ 30 w 475"/>
                <a:gd name="T27" fmla="*/ 444 h 474"/>
                <a:gd name="T28" fmla="*/ 30 w 475"/>
                <a:gd name="T29" fmla="*/ 402 h 474"/>
                <a:gd name="T30" fmla="*/ 203 w 475"/>
                <a:gd name="T31" fmla="*/ 230 h 474"/>
                <a:gd name="T32" fmla="*/ 203 w 475"/>
                <a:gd name="T33" fmla="*/ 230 h 474"/>
                <a:gd name="T34" fmla="*/ 225 w 475"/>
                <a:gd name="T35" fmla="*/ 208 h 474"/>
                <a:gd name="T36" fmla="*/ 208 w 475"/>
                <a:gd name="T37" fmla="*/ 148 h 474"/>
                <a:gd name="T38" fmla="*/ 327 w 475"/>
                <a:gd name="T39" fmla="*/ 30 h 474"/>
                <a:gd name="T40" fmla="*/ 446 w 475"/>
                <a:gd name="T41" fmla="*/ 148 h 474"/>
                <a:gd name="T42" fmla="*/ 327 w 475"/>
                <a:gd name="T43" fmla="*/ 267 h 474"/>
                <a:gd name="T44" fmla="*/ 368 w 475"/>
                <a:gd name="T45" fmla="*/ 163 h 474"/>
                <a:gd name="T46" fmla="*/ 312 w 475"/>
                <a:gd name="T47" fmla="*/ 107 h 474"/>
                <a:gd name="T48" fmla="*/ 344 w 475"/>
                <a:gd name="T49" fmla="*/ 74 h 474"/>
                <a:gd name="T50" fmla="*/ 401 w 475"/>
                <a:gd name="T51" fmla="*/ 130 h 474"/>
                <a:gd name="T52" fmla="*/ 368 w 475"/>
                <a:gd name="T53" fmla="*/ 163 h 474"/>
                <a:gd name="T54" fmla="*/ 413 w 475"/>
                <a:gd name="T55" fmla="*/ 122 h 474"/>
                <a:gd name="T56" fmla="*/ 353 w 475"/>
                <a:gd name="T57" fmla="*/ 62 h 474"/>
                <a:gd name="T58" fmla="*/ 340 w 475"/>
                <a:gd name="T59" fmla="*/ 60 h 474"/>
                <a:gd name="T60" fmla="*/ 298 w 475"/>
                <a:gd name="T61" fmla="*/ 102 h 474"/>
                <a:gd name="T62" fmla="*/ 297 w 475"/>
                <a:gd name="T63" fmla="*/ 106 h 474"/>
                <a:gd name="T64" fmla="*/ 300 w 475"/>
                <a:gd name="T65" fmla="*/ 115 h 474"/>
                <a:gd name="T66" fmla="*/ 360 w 475"/>
                <a:gd name="T67" fmla="*/ 175 h 474"/>
                <a:gd name="T68" fmla="*/ 373 w 475"/>
                <a:gd name="T69" fmla="*/ 177 h 474"/>
                <a:gd name="T70" fmla="*/ 415 w 475"/>
                <a:gd name="T71" fmla="*/ 135 h 474"/>
                <a:gd name="T72" fmla="*/ 415 w 475"/>
                <a:gd name="T73" fmla="*/ 130 h 474"/>
                <a:gd name="T74" fmla="*/ 413 w 475"/>
                <a:gd name="T75" fmla="*/ 122 h 474"/>
                <a:gd name="T76" fmla="*/ 327 w 475"/>
                <a:gd name="T77" fmla="*/ 0 h 474"/>
                <a:gd name="T78" fmla="*/ 179 w 475"/>
                <a:gd name="T79" fmla="*/ 148 h 474"/>
                <a:gd name="T80" fmla="*/ 189 w 475"/>
                <a:gd name="T81" fmla="*/ 202 h 474"/>
                <a:gd name="T82" fmla="*/ 9 w 475"/>
                <a:gd name="T83" fmla="*/ 382 h 474"/>
                <a:gd name="T84" fmla="*/ 0 w 475"/>
                <a:gd name="T85" fmla="*/ 400 h 474"/>
                <a:gd name="T86" fmla="*/ 0 w 475"/>
                <a:gd name="T87" fmla="*/ 444 h 474"/>
                <a:gd name="T88" fmla="*/ 30 w 475"/>
                <a:gd name="T89" fmla="*/ 474 h 474"/>
                <a:gd name="T90" fmla="*/ 75 w 475"/>
                <a:gd name="T91" fmla="*/ 474 h 474"/>
                <a:gd name="T92" fmla="*/ 93 w 475"/>
                <a:gd name="T93" fmla="*/ 466 h 474"/>
                <a:gd name="T94" fmla="*/ 114 w 475"/>
                <a:gd name="T95" fmla="*/ 444 h 474"/>
                <a:gd name="T96" fmla="*/ 149 w 475"/>
                <a:gd name="T97" fmla="*/ 444 h 474"/>
                <a:gd name="T98" fmla="*/ 179 w 475"/>
                <a:gd name="T99" fmla="*/ 415 h 474"/>
                <a:gd name="T100" fmla="*/ 179 w 475"/>
                <a:gd name="T101" fmla="*/ 385 h 474"/>
                <a:gd name="T102" fmla="*/ 208 w 475"/>
                <a:gd name="T103" fmla="*/ 385 h 474"/>
                <a:gd name="T104" fmla="*/ 238 w 475"/>
                <a:gd name="T105" fmla="*/ 356 h 474"/>
                <a:gd name="T106" fmla="*/ 238 w 475"/>
                <a:gd name="T107" fmla="*/ 321 h 474"/>
                <a:gd name="T108" fmla="*/ 273 w 475"/>
                <a:gd name="T109" fmla="*/ 286 h 474"/>
                <a:gd name="T110" fmla="*/ 327 w 475"/>
                <a:gd name="T111" fmla="*/ 296 h 474"/>
                <a:gd name="T112" fmla="*/ 475 w 475"/>
                <a:gd name="T113" fmla="*/ 148 h 474"/>
                <a:gd name="T114" fmla="*/ 327 w 475"/>
                <a:gd name="T115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5" h="474">
                  <a:moveTo>
                    <a:pt x="327" y="267"/>
                  </a:moveTo>
                  <a:cubicBezTo>
                    <a:pt x="305" y="267"/>
                    <a:pt x="285" y="260"/>
                    <a:pt x="267" y="250"/>
                  </a:cubicBezTo>
                  <a:lnTo>
                    <a:pt x="262" y="255"/>
                  </a:lnTo>
                  <a:lnTo>
                    <a:pt x="245" y="272"/>
                  </a:lnTo>
                  <a:lnTo>
                    <a:pt x="217" y="300"/>
                  </a:lnTo>
                  <a:cubicBezTo>
                    <a:pt x="211" y="305"/>
                    <a:pt x="208" y="313"/>
                    <a:pt x="208" y="321"/>
                  </a:cubicBezTo>
                  <a:lnTo>
                    <a:pt x="208" y="356"/>
                  </a:lnTo>
                  <a:lnTo>
                    <a:pt x="179" y="356"/>
                  </a:lnTo>
                  <a:cubicBezTo>
                    <a:pt x="162" y="356"/>
                    <a:pt x="149" y="369"/>
                    <a:pt x="149" y="385"/>
                  </a:cubicBezTo>
                  <a:lnTo>
                    <a:pt x="149" y="415"/>
                  </a:lnTo>
                  <a:lnTo>
                    <a:pt x="114" y="415"/>
                  </a:lnTo>
                  <a:cubicBezTo>
                    <a:pt x="106" y="415"/>
                    <a:pt x="99" y="418"/>
                    <a:pt x="93" y="424"/>
                  </a:cubicBezTo>
                  <a:lnTo>
                    <a:pt x="72" y="445"/>
                  </a:lnTo>
                  <a:lnTo>
                    <a:pt x="30" y="444"/>
                  </a:lnTo>
                  <a:lnTo>
                    <a:pt x="30" y="402"/>
                  </a:lnTo>
                  <a:lnTo>
                    <a:pt x="203" y="230"/>
                  </a:lnTo>
                  <a:cubicBezTo>
                    <a:pt x="203" y="230"/>
                    <a:pt x="203" y="230"/>
                    <a:pt x="203" y="230"/>
                  </a:cubicBezTo>
                  <a:lnTo>
                    <a:pt x="225" y="208"/>
                  </a:lnTo>
                  <a:cubicBezTo>
                    <a:pt x="215" y="190"/>
                    <a:pt x="208" y="170"/>
                    <a:pt x="208" y="148"/>
                  </a:cubicBezTo>
                  <a:cubicBezTo>
                    <a:pt x="208" y="82"/>
                    <a:pt x="261" y="30"/>
                    <a:pt x="327" y="30"/>
                  </a:cubicBezTo>
                  <a:cubicBezTo>
                    <a:pt x="393" y="30"/>
                    <a:pt x="446" y="82"/>
                    <a:pt x="446" y="148"/>
                  </a:cubicBezTo>
                  <a:cubicBezTo>
                    <a:pt x="446" y="213"/>
                    <a:pt x="393" y="267"/>
                    <a:pt x="327" y="267"/>
                  </a:cubicBezTo>
                  <a:close/>
                  <a:moveTo>
                    <a:pt x="368" y="163"/>
                  </a:moveTo>
                  <a:cubicBezTo>
                    <a:pt x="346" y="147"/>
                    <a:pt x="327" y="128"/>
                    <a:pt x="312" y="107"/>
                  </a:cubicBezTo>
                  <a:cubicBezTo>
                    <a:pt x="318" y="90"/>
                    <a:pt x="328" y="80"/>
                    <a:pt x="344" y="74"/>
                  </a:cubicBezTo>
                  <a:cubicBezTo>
                    <a:pt x="366" y="89"/>
                    <a:pt x="385" y="108"/>
                    <a:pt x="401" y="130"/>
                  </a:cubicBezTo>
                  <a:cubicBezTo>
                    <a:pt x="395" y="146"/>
                    <a:pt x="384" y="157"/>
                    <a:pt x="368" y="163"/>
                  </a:cubicBezTo>
                  <a:close/>
                  <a:moveTo>
                    <a:pt x="413" y="122"/>
                  </a:moveTo>
                  <a:cubicBezTo>
                    <a:pt x="396" y="99"/>
                    <a:pt x="376" y="79"/>
                    <a:pt x="353" y="62"/>
                  </a:cubicBezTo>
                  <a:cubicBezTo>
                    <a:pt x="349" y="59"/>
                    <a:pt x="344" y="58"/>
                    <a:pt x="340" y="60"/>
                  </a:cubicBezTo>
                  <a:cubicBezTo>
                    <a:pt x="319" y="67"/>
                    <a:pt x="305" y="81"/>
                    <a:pt x="298" y="102"/>
                  </a:cubicBezTo>
                  <a:cubicBezTo>
                    <a:pt x="297" y="103"/>
                    <a:pt x="297" y="105"/>
                    <a:pt x="297" y="106"/>
                  </a:cubicBezTo>
                  <a:cubicBezTo>
                    <a:pt x="297" y="109"/>
                    <a:pt x="298" y="112"/>
                    <a:pt x="300" y="115"/>
                  </a:cubicBezTo>
                  <a:cubicBezTo>
                    <a:pt x="316" y="138"/>
                    <a:pt x="336" y="158"/>
                    <a:pt x="360" y="175"/>
                  </a:cubicBezTo>
                  <a:cubicBezTo>
                    <a:pt x="363" y="177"/>
                    <a:pt x="368" y="178"/>
                    <a:pt x="373" y="177"/>
                  </a:cubicBezTo>
                  <a:cubicBezTo>
                    <a:pt x="393" y="169"/>
                    <a:pt x="407" y="155"/>
                    <a:pt x="415" y="135"/>
                  </a:cubicBezTo>
                  <a:cubicBezTo>
                    <a:pt x="415" y="133"/>
                    <a:pt x="415" y="132"/>
                    <a:pt x="415" y="130"/>
                  </a:cubicBezTo>
                  <a:cubicBezTo>
                    <a:pt x="415" y="127"/>
                    <a:pt x="414" y="124"/>
                    <a:pt x="413" y="122"/>
                  </a:cubicBezTo>
                  <a:close/>
                  <a:moveTo>
                    <a:pt x="327" y="0"/>
                  </a:moveTo>
                  <a:cubicBezTo>
                    <a:pt x="245" y="0"/>
                    <a:pt x="179" y="66"/>
                    <a:pt x="179" y="148"/>
                  </a:cubicBezTo>
                  <a:cubicBezTo>
                    <a:pt x="179" y="167"/>
                    <a:pt x="182" y="185"/>
                    <a:pt x="189" y="202"/>
                  </a:cubicBezTo>
                  <a:lnTo>
                    <a:pt x="9" y="382"/>
                  </a:lnTo>
                  <a:cubicBezTo>
                    <a:pt x="3" y="387"/>
                    <a:pt x="0" y="392"/>
                    <a:pt x="0" y="400"/>
                  </a:cubicBezTo>
                  <a:lnTo>
                    <a:pt x="0" y="444"/>
                  </a:lnTo>
                  <a:cubicBezTo>
                    <a:pt x="0" y="460"/>
                    <a:pt x="14" y="474"/>
                    <a:pt x="30" y="474"/>
                  </a:cubicBezTo>
                  <a:lnTo>
                    <a:pt x="75" y="474"/>
                  </a:lnTo>
                  <a:cubicBezTo>
                    <a:pt x="83" y="474"/>
                    <a:pt x="87" y="471"/>
                    <a:pt x="93" y="466"/>
                  </a:cubicBezTo>
                  <a:lnTo>
                    <a:pt x="114" y="444"/>
                  </a:lnTo>
                  <a:lnTo>
                    <a:pt x="149" y="444"/>
                  </a:lnTo>
                  <a:cubicBezTo>
                    <a:pt x="165" y="444"/>
                    <a:pt x="179" y="431"/>
                    <a:pt x="179" y="415"/>
                  </a:cubicBezTo>
                  <a:lnTo>
                    <a:pt x="179" y="385"/>
                  </a:lnTo>
                  <a:lnTo>
                    <a:pt x="208" y="385"/>
                  </a:lnTo>
                  <a:cubicBezTo>
                    <a:pt x="224" y="385"/>
                    <a:pt x="238" y="372"/>
                    <a:pt x="238" y="356"/>
                  </a:cubicBezTo>
                  <a:lnTo>
                    <a:pt x="238" y="321"/>
                  </a:lnTo>
                  <a:lnTo>
                    <a:pt x="273" y="286"/>
                  </a:lnTo>
                  <a:cubicBezTo>
                    <a:pt x="290" y="292"/>
                    <a:pt x="308" y="296"/>
                    <a:pt x="327" y="296"/>
                  </a:cubicBezTo>
                  <a:cubicBezTo>
                    <a:pt x="409" y="296"/>
                    <a:pt x="475" y="230"/>
                    <a:pt x="475" y="148"/>
                  </a:cubicBezTo>
                  <a:cubicBezTo>
                    <a:pt x="475" y="66"/>
                    <a:pt x="409" y="0"/>
                    <a:pt x="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402405" y="2532667"/>
            <a:ext cx="874629" cy="874629"/>
            <a:chOff x="7402405" y="2532667"/>
            <a:chExt cx="874629" cy="874629"/>
          </a:xfrm>
        </p:grpSpPr>
        <p:sp>
          <p:nvSpPr>
            <p:cNvPr id="30" name="Oval 18"/>
            <p:cNvSpPr>
              <a:spLocks noChangeArrowheads="1"/>
            </p:cNvSpPr>
            <p:nvPr/>
          </p:nvSpPr>
          <p:spPr bwMode="auto">
            <a:xfrm>
              <a:off x="7402405" y="2532667"/>
              <a:ext cx="874629" cy="8746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7517082" y="2647344"/>
              <a:ext cx="645275" cy="645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0" name="Freeform 27"/>
            <p:cNvSpPr>
              <a:spLocks noEditPoints="1"/>
            </p:cNvSpPr>
            <p:nvPr/>
          </p:nvSpPr>
          <p:spPr bwMode="auto">
            <a:xfrm>
              <a:off x="7753284" y="2844179"/>
              <a:ext cx="172872" cy="251606"/>
            </a:xfrm>
            <a:custGeom>
              <a:avLst/>
              <a:gdLst>
                <a:gd name="T0" fmla="*/ 233 w 326"/>
                <a:gd name="T1" fmla="*/ 312 h 475"/>
                <a:gd name="T2" fmla="*/ 94 w 326"/>
                <a:gd name="T3" fmla="*/ 312 h 475"/>
                <a:gd name="T4" fmla="*/ 69 w 326"/>
                <a:gd name="T5" fmla="*/ 264 h 475"/>
                <a:gd name="T6" fmla="*/ 30 w 326"/>
                <a:gd name="T7" fmla="*/ 163 h 475"/>
                <a:gd name="T8" fmla="*/ 163 w 326"/>
                <a:gd name="T9" fmla="*/ 30 h 475"/>
                <a:gd name="T10" fmla="*/ 297 w 326"/>
                <a:gd name="T11" fmla="*/ 163 h 475"/>
                <a:gd name="T12" fmla="*/ 257 w 326"/>
                <a:gd name="T13" fmla="*/ 264 h 475"/>
                <a:gd name="T14" fmla="*/ 233 w 326"/>
                <a:gd name="T15" fmla="*/ 312 h 475"/>
                <a:gd name="T16" fmla="*/ 163 w 326"/>
                <a:gd name="T17" fmla="*/ 75 h 475"/>
                <a:gd name="T18" fmla="*/ 74 w 326"/>
                <a:gd name="T19" fmla="*/ 164 h 475"/>
                <a:gd name="T20" fmla="*/ 82 w 326"/>
                <a:gd name="T21" fmla="*/ 171 h 475"/>
                <a:gd name="T22" fmla="*/ 89 w 326"/>
                <a:gd name="T23" fmla="*/ 164 h 475"/>
                <a:gd name="T24" fmla="*/ 163 w 326"/>
                <a:gd name="T25" fmla="*/ 90 h 475"/>
                <a:gd name="T26" fmla="*/ 171 w 326"/>
                <a:gd name="T27" fmla="*/ 82 h 475"/>
                <a:gd name="T28" fmla="*/ 163 w 326"/>
                <a:gd name="T29" fmla="*/ 75 h 475"/>
                <a:gd name="T30" fmla="*/ 163 w 326"/>
                <a:gd name="T31" fmla="*/ 445 h 475"/>
                <a:gd name="T32" fmla="*/ 134 w 326"/>
                <a:gd name="T33" fmla="*/ 427 h 475"/>
                <a:gd name="T34" fmla="*/ 196 w 326"/>
                <a:gd name="T35" fmla="*/ 419 h 475"/>
                <a:gd name="T36" fmla="*/ 163 w 326"/>
                <a:gd name="T37" fmla="*/ 445 h 475"/>
                <a:gd name="T38" fmla="*/ 115 w 326"/>
                <a:gd name="T39" fmla="*/ 370 h 475"/>
                <a:gd name="T40" fmla="*/ 106 w 326"/>
                <a:gd name="T41" fmla="*/ 341 h 475"/>
                <a:gd name="T42" fmla="*/ 221 w 326"/>
                <a:gd name="T43" fmla="*/ 341 h 475"/>
                <a:gd name="T44" fmla="*/ 216 w 326"/>
                <a:gd name="T45" fmla="*/ 357 h 475"/>
                <a:gd name="T46" fmla="*/ 115 w 326"/>
                <a:gd name="T47" fmla="*/ 370 h 475"/>
                <a:gd name="T48" fmla="*/ 202 w 326"/>
                <a:gd name="T49" fmla="*/ 403 h 475"/>
                <a:gd name="T50" fmla="*/ 128 w 326"/>
                <a:gd name="T51" fmla="*/ 413 h 475"/>
                <a:gd name="T52" fmla="*/ 119 w 326"/>
                <a:gd name="T53" fmla="*/ 384 h 475"/>
                <a:gd name="T54" fmla="*/ 119 w 326"/>
                <a:gd name="T55" fmla="*/ 384 h 475"/>
                <a:gd name="T56" fmla="*/ 211 w 326"/>
                <a:gd name="T57" fmla="*/ 373 h 475"/>
                <a:gd name="T58" fmla="*/ 207 w 326"/>
                <a:gd name="T59" fmla="*/ 386 h 475"/>
                <a:gd name="T60" fmla="*/ 202 w 326"/>
                <a:gd name="T61" fmla="*/ 403 h 475"/>
                <a:gd name="T62" fmla="*/ 163 w 326"/>
                <a:gd name="T63" fmla="*/ 0 h 475"/>
                <a:gd name="T64" fmla="*/ 0 w 326"/>
                <a:gd name="T65" fmla="*/ 163 h 475"/>
                <a:gd name="T66" fmla="*/ 75 w 326"/>
                <a:gd name="T67" fmla="*/ 342 h 475"/>
                <a:gd name="T68" fmla="*/ 163 w 326"/>
                <a:gd name="T69" fmla="*/ 475 h 475"/>
                <a:gd name="T70" fmla="*/ 252 w 326"/>
                <a:gd name="T71" fmla="*/ 343 h 475"/>
                <a:gd name="T72" fmla="*/ 326 w 326"/>
                <a:gd name="T73" fmla="*/ 163 h 475"/>
                <a:gd name="T74" fmla="*/ 163 w 326"/>
                <a:gd name="T7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6" h="475">
                  <a:moveTo>
                    <a:pt x="233" y="312"/>
                  </a:moveTo>
                  <a:lnTo>
                    <a:pt x="94" y="312"/>
                  </a:lnTo>
                  <a:cubicBezTo>
                    <a:pt x="87" y="296"/>
                    <a:pt x="78" y="280"/>
                    <a:pt x="69" y="264"/>
                  </a:cubicBezTo>
                  <a:cubicBezTo>
                    <a:pt x="50" y="229"/>
                    <a:pt x="30" y="194"/>
                    <a:pt x="30" y="163"/>
                  </a:cubicBezTo>
                  <a:cubicBezTo>
                    <a:pt x="30" y="90"/>
                    <a:pt x="90" y="30"/>
                    <a:pt x="163" y="30"/>
                  </a:cubicBezTo>
                  <a:cubicBezTo>
                    <a:pt x="237" y="30"/>
                    <a:pt x="297" y="90"/>
                    <a:pt x="297" y="163"/>
                  </a:cubicBezTo>
                  <a:cubicBezTo>
                    <a:pt x="297" y="193"/>
                    <a:pt x="277" y="229"/>
                    <a:pt x="257" y="264"/>
                  </a:cubicBezTo>
                  <a:cubicBezTo>
                    <a:pt x="249" y="280"/>
                    <a:pt x="240" y="296"/>
                    <a:pt x="233" y="312"/>
                  </a:cubicBezTo>
                  <a:close/>
                  <a:moveTo>
                    <a:pt x="163" y="75"/>
                  </a:moveTo>
                  <a:cubicBezTo>
                    <a:pt x="114" y="75"/>
                    <a:pt x="74" y="114"/>
                    <a:pt x="74" y="164"/>
                  </a:cubicBezTo>
                  <a:cubicBezTo>
                    <a:pt x="74" y="168"/>
                    <a:pt x="77" y="171"/>
                    <a:pt x="82" y="171"/>
                  </a:cubicBezTo>
                  <a:cubicBezTo>
                    <a:pt x="86" y="171"/>
                    <a:pt x="89" y="168"/>
                    <a:pt x="89" y="164"/>
                  </a:cubicBezTo>
                  <a:cubicBezTo>
                    <a:pt x="89" y="123"/>
                    <a:pt x="122" y="90"/>
                    <a:pt x="163" y="90"/>
                  </a:cubicBezTo>
                  <a:cubicBezTo>
                    <a:pt x="167" y="90"/>
                    <a:pt x="171" y="86"/>
                    <a:pt x="171" y="82"/>
                  </a:cubicBezTo>
                  <a:cubicBezTo>
                    <a:pt x="171" y="78"/>
                    <a:pt x="167" y="75"/>
                    <a:pt x="163" y="75"/>
                  </a:cubicBezTo>
                  <a:close/>
                  <a:moveTo>
                    <a:pt x="163" y="445"/>
                  </a:moveTo>
                  <a:cubicBezTo>
                    <a:pt x="148" y="445"/>
                    <a:pt x="141" y="444"/>
                    <a:pt x="134" y="427"/>
                  </a:cubicBezTo>
                  <a:lnTo>
                    <a:pt x="196" y="419"/>
                  </a:lnTo>
                  <a:cubicBezTo>
                    <a:pt x="187" y="443"/>
                    <a:pt x="181" y="445"/>
                    <a:pt x="163" y="445"/>
                  </a:cubicBezTo>
                  <a:close/>
                  <a:moveTo>
                    <a:pt x="115" y="370"/>
                  </a:moveTo>
                  <a:cubicBezTo>
                    <a:pt x="112" y="361"/>
                    <a:pt x="109" y="352"/>
                    <a:pt x="106" y="341"/>
                  </a:cubicBezTo>
                  <a:lnTo>
                    <a:pt x="221" y="341"/>
                  </a:lnTo>
                  <a:cubicBezTo>
                    <a:pt x="219" y="347"/>
                    <a:pt x="217" y="352"/>
                    <a:pt x="216" y="357"/>
                  </a:cubicBezTo>
                  <a:cubicBezTo>
                    <a:pt x="216" y="357"/>
                    <a:pt x="115" y="370"/>
                    <a:pt x="115" y="370"/>
                  </a:cubicBezTo>
                  <a:close/>
                  <a:moveTo>
                    <a:pt x="202" y="403"/>
                  </a:moveTo>
                  <a:lnTo>
                    <a:pt x="128" y="413"/>
                  </a:lnTo>
                  <a:cubicBezTo>
                    <a:pt x="126" y="405"/>
                    <a:pt x="123" y="396"/>
                    <a:pt x="119" y="384"/>
                  </a:cubicBezTo>
                  <a:cubicBezTo>
                    <a:pt x="119" y="384"/>
                    <a:pt x="119" y="384"/>
                    <a:pt x="119" y="384"/>
                  </a:cubicBezTo>
                  <a:lnTo>
                    <a:pt x="211" y="373"/>
                  </a:lnTo>
                  <a:cubicBezTo>
                    <a:pt x="209" y="377"/>
                    <a:pt x="208" y="382"/>
                    <a:pt x="207" y="386"/>
                  </a:cubicBezTo>
                  <a:cubicBezTo>
                    <a:pt x="205" y="392"/>
                    <a:pt x="203" y="398"/>
                    <a:pt x="202" y="403"/>
                  </a:cubicBezTo>
                  <a:close/>
                  <a:moveTo>
                    <a:pt x="163" y="0"/>
                  </a:moveTo>
                  <a:cubicBezTo>
                    <a:pt x="73" y="0"/>
                    <a:pt x="0" y="73"/>
                    <a:pt x="0" y="163"/>
                  </a:cubicBezTo>
                  <a:cubicBezTo>
                    <a:pt x="0" y="223"/>
                    <a:pt x="55" y="287"/>
                    <a:pt x="75" y="342"/>
                  </a:cubicBezTo>
                  <a:cubicBezTo>
                    <a:pt x="104" y="425"/>
                    <a:pt x="101" y="475"/>
                    <a:pt x="163" y="475"/>
                  </a:cubicBezTo>
                  <a:cubicBezTo>
                    <a:pt x="226" y="475"/>
                    <a:pt x="222" y="425"/>
                    <a:pt x="252" y="343"/>
                  </a:cubicBezTo>
                  <a:cubicBezTo>
                    <a:pt x="272" y="287"/>
                    <a:pt x="326" y="223"/>
                    <a:pt x="326" y="163"/>
                  </a:cubicBezTo>
                  <a:cubicBezTo>
                    <a:pt x="326" y="73"/>
                    <a:pt x="253" y="0"/>
                    <a:pt x="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01116" y="3159114"/>
            <a:ext cx="874629" cy="876341"/>
            <a:chOff x="6401116" y="3159114"/>
            <a:chExt cx="874629" cy="876341"/>
          </a:xfrm>
        </p:grpSpPr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6401116" y="3159114"/>
              <a:ext cx="874629" cy="8763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5" name="Oval 23"/>
            <p:cNvSpPr>
              <a:spLocks noChangeArrowheads="1"/>
            </p:cNvSpPr>
            <p:nvPr/>
          </p:nvSpPr>
          <p:spPr bwMode="auto">
            <a:xfrm>
              <a:off x="6515794" y="3273792"/>
              <a:ext cx="645275" cy="646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1" name="Freeform 28"/>
            <p:cNvSpPr>
              <a:spLocks noEditPoints="1"/>
            </p:cNvSpPr>
            <p:nvPr/>
          </p:nvSpPr>
          <p:spPr bwMode="auto">
            <a:xfrm>
              <a:off x="6714340" y="3472338"/>
              <a:ext cx="256741" cy="251606"/>
            </a:xfrm>
            <a:custGeom>
              <a:avLst/>
              <a:gdLst>
                <a:gd name="T0" fmla="*/ 400 w 487"/>
                <a:gd name="T1" fmla="*/ 200 h 474"/>
                <a:gd name="T2" fmla="*/ 362 w 487"/>
                <a:gd name="T3" fmla="*/ 111 h 474"/>
                <a:gd name="T4" fmla="*/ 299 w 487"/>
                <a:gd name="T5" fmla="*/ 48 h 474"/>
                <a:gd name="T6" fmla="*/ 414 w 487"/>
                <a:gd name="T7" fmla="*/ 59 h 474"/>
                <a:gd name="T8" fmla="*/ 425 w 487"/>
                <a:gd name="T9" fmla="*/ 174 h 474"/>
                <a:gd name="T10" fmla="*/ 106 w 487"/>
                <a:gd name="T11" fmla="*/ 368 h 474"/>
                <a:gd name="T12" fmla="*/ 65 w 487"/>
                <a:gd name="T13" fmla="*/ 289 h 474"/>
                <a:gd name="T14" fmla="*/ 178 w 487"/>
                <a:gd name="T15" fmla="*/ 295 h 474"/>
                <a:gd name="T16" fmla="*/ 186 w 487"/>
                <a:gd name="T17" fmla="*/ 410 h 474"/>
                <a:gd name="T18" fmla="*/ 131 w 487"/>
                <a:gd name="T19" fmla="*/ 425 h 474"/>
                <a:gd name="T20" fmla="*/ 51 w 487"/>
                <a:gd name="T21" fmla="*/ 445 h 474"/>
                <a:gd name="T22" fmla="*/ 31 w 487"/>
                <a:gd name="T23" fmla="*/ 414 h 474"/>
                <a:gd name="T24" fmla="*/ 96 w 487"/>
                <a:gd name="T25" fmla="*/ 378 h 474"/>
                <a:gd name="T26" fmla="*/ 62 w 487"/>
                <a:gd name="T27" fmla="*/ 443 h 474"/>
                <a:gd name="T28" fmla="*/ 155 w 487"/>
                <a:gd name="T29" fmla="*/ 245 h 474"/>
                <a:gd name="T30" fmla="*/ 227 w 487"/>
                <a:gd name="T31" fmla="*/ 121 h 474"/>
                <a:gd name="T32" fmla="*/ 155 w 487"/>
                <a:gd name="T33" fmla="*/ 245 h 474"/>
                <a:gd name="T34" fmla="*/ 219 w 487"/>
                <a:gd name="T35" fmla="*/ 300 h 474"/>
                <a:gd name="T36" fmla="*/ 169 w 487"/>
                <a:gd name="T37" fmla="*/ 252 h 474"/>
                <a:gd name="T38" fmla="*/ 341 w 487"/>
                <a:gd name="T39" fmla="*/ 132 h 474"/>
                <a:gd name="T40" fmla="*/ 219 w 487"/>
                <a:gd name="T41" fmla="*/ 300 h 474"/>
                <a:gd name="T42" fmla="*/ 237 w 487"/>
                <a:gd name="T43" fmla="*/ 353 h 474"/>
                <a:gd name="T44" fmla="*/ 366 w 487"/>
                <a:gd name="T45" fmla="*/ 173 h 474"/>
                <a:gd name="T46" fmla="*/ 351 w 487"/>
                <a:gd name="T47" fmla="*/ 248 h 474"/>
                <a:gd name="T48" fmla="*/ 237 w 487"/>
                <a:gd name="T49" fmla="*/ 364 h 474"/>
                <a:gd name="T50" fmla="*/ 435 w 487"/>
                <a:gd name="T51" fmla="*/ 38 h 474"/>
                <a:gd name="T52" fmla="*/ 278 w 487"/>
                <a:gd name="T53" fmla="*/ 27 h 474"/>
                <a:gd name="T54" fmla="*/ 205 w 487"/>
                <a:gd name="T55" fmla="*/ 101 h 474"/>
                <a:gd name="T56" fmla="*/ 205 w 487"/>
                <a:gd name="T57" fmla="*/ 101 h 474"/>
                <a:gd name="T58" fmla="*/ 37 w 487"/>
                <a:gd name="T59" fmla="*/ 281 h 474"/>
                <a:gd name="T60" fmla="*/ 0 w 487"/>
                <a:gd name="T61" fmla="*/ 423 h 474"/>
                <a:gd name="T62" fmla="*/ 69 w 487"/>
                <a:gd name="T63" fmla="*/ 472 h 474"/>
                <a:gd name="T64" fmla="*/ 220 w 487"/>
                <a:gd name="T65" fmla="*/ 424 h 474"/>
                <a:gd name="T66" fmla="*/ 435 w 487"/>
                <a:gd name="T67" fmla="*/ 38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7" h="474">
                  <a:moveTo>
                    <a:pt x="425" y="174"/>
                  </a:moveTo>
                  <a:lnTo>
                    <a:pt x="400" y="200"/>
                  </a:lnTo>
                  <a:cubicBezTo>
                    <a:pt x="400" y="196"/>
                    <a:pt x="400" y="193"/>
                    <a:pt x="400" y="189"/>
                  </a:cubicBezTo>
                  <a:cubicBezTo>
                    <a:pt x="397" y="161"/>
                    <a:pt x="384" y="133"/>
                    <a:pt x="362" y="111"/>
                  </a:cubicBezTo>
                  <a:cubicBezTo>
                    <a:pt x="338" y="87"/>
                    <a:pt x="306" y="73"/>
                    <a:pt x="274" y="73"/>
                  </a:cubicBezTo>
                  <a:lnTo>
                    <a:pt x="299" y="48"/>
                  </a:lnTo>
                  <a:cubicBezTo>
                    <a:pt x="311" y="36"/>
                    <a:pt x="328" y="29"/>
                    <a:pt x="347" y="29"/>
                  </a:cubicBezTo>
                  <a:cubicBezTo>
                    <a:pt x="371" y="29"/>
                    <a:pt x="396" y="40"/>
                    <a:pt x="414" y="59"/>
                  </a:cubicBezTo>
                  <a:cubicBezTo>
                    <a:pt x="432" y="77"/>
                    <a:pt x="443" y="98"/>
                    <a:pt x="444" y="121"/>
                  </a:cubicBezTo>
                  <a:cubicBezTo>
                    <a:pt x="445" y="141"/>
                    <a:pt x="439" y="160"/>
                    <a:pt x="425" y="174"/>
                  </a:cubicBezTo>
                  <a:close/>
                  <a:moveTo>
                    <a:pt x="131" y="425"/>
                  </a:moveTo>
                  <a:cubicBezTo>
                    <a:pt x="131" y="405"/>
                    <a:pt x="123" y="384"/>
                    <a:pt x="106" y="368"/>
                  </a:cubicBezTo>
                  <a:cubicBezTo>
                    <a:pt x="91" y="352"/>
                    <a:pt x="71" y="343"/>
                    <a:pt x="51" y="342"/>
                  </a:cubicBezTo>
                  <a:lnTo>
                    <a:pt x="65" y="289"/>
                  </a:lnTo>
                  <a:cubicBezTo>
                    <a:pt x="66" y="285"/>
                    <a:pt x="69" y="282"/>
                    <a:pt x="71" y="279"/>
                  </a:cubicBezTo>
                  <a:cubicBezTo>
                    <a:pt x="101" y="257"/>
                    <a:pt x="147" y="264"/>
                    <a:pt x="178" y="295"/>
                  </a:cubicBezTo>
                  <a:cubicBezTo>
                    <a:pt x="212" y="329"/>
                    <a:pt x="217" y="378"/>
                    <a:pt x="191" y="408"/>
                  </a:cubicBezTo>
                  <a:cubicBezTo>
                    <a:pt x="190" y="409"/>
                    <a:pt x="188" y="410"/>
                    <a:pt x="186" y="410"/>
                  </a:cubicBezTo>
                  <a:cubicBezTo>
                    <a:pt x="186" y="410"/>
                    <a:pt x="131" y="425"/>
                    <a:pt x="131" y="425"/>
                  </a:cubicBezTo>
                  <a:close/>
                  <a:moveTo>
                    <a:pt x="131" y="425"/>
                  </a:moveTo>
                  <a:close/>
                  <a:moveTo>
                    <a:pt x="62" y="443"/>
                  </a:moveTo>
                  <a:cubicBezTo>
                    <a:pt x="60" y="443"/>
                    <a:pt x="55" y="445"/>
                    <a:pt x="51" y="445"/>
                  </a:cubicBezTo>
                  <a:cubicBezTo>
                    <a:pt x="39" y="445"/>
                    <a:pt x="29" y="435"/>
                    <a:pt x="29" y="423"/>
                  </a:cubicBezTo>
                  <a:cubicBezTo>
                    <a:pt x="30" y="420"/>
                    <a:pt x="30" y="416"/>
                    <a:pt x="31" y="414"/>
                  </a:cubicBezTo>
                  <a:lnTo>
                    <a:pt x="46" y="357"/>
                  </a:lnTo>
                  <a:cubicBezTo>
                    <a:pt x="63" y="357"/>
                    <a:pt x="81" y="364"/>
                    <a:pt x="96" y="378"/>
                  </a:cubicBezTo>
                  <a:cubicBezTo>
                    <a:pt x="111" y="393"/>
                    <a:pt x="117" y="411"/>
                    <a:pt x="117" y="428"/>
                  </a:cubicBezTo>
                  <a:cubicBezTo>
                    <a:pt x="117" y="428"/>
                    <a:pt x="62" y="443"/>
                    <a:pt x="62" y="443"/>
                  </a:cubicBezTo>
                  <a:close/>
                  <a:moveTo>
                    <a:pt x="62" y="443"/>
                  </a:moveTo>
                  <a:close/>
                  <a:moveTo>
                    <a:pt x="155" y="245"/>
                  </a:moveTo>
                  <a:cubicBezTo>
                    <a:pt x="141" y="240"/>
                    <a:pt x="127" y="237"/>
                    <a:pt x="113" y="236"/>
                  </a:cubicBezTo>
                  <a:lnTo>
                    <a:pt x="227" y="121"/>
                  </a:lnTo>
                  <a:cubicBezTo>
                    <a:pt x="244" y="104"/>
                    <a:pt x="270" y="99"/>
                    <a:pt x="295" y="105"/>
                  </a:cubicBezTo>
                  <a:cubicBezTo>
                    <a:pt x="295" y="105"/>
                    <a:pt x="155" y="245"/>
                    <a:pt x="155" y="245"/>
                  </a:cubicBezTo>
                  <a:close/>
                  <a:moveTo>
                    <a:pt x="155" y="245"/>
                  </a:moveTo>
                  <a:close/>
                  <a:moveTo>
                    <a:pt x="219" y="300"/>
                  </a:moveTo>
                  <a:cubicBezTo>
                    <a:pt x="213" y="291"/>
                    <a:pt x="207" y="282"/>
                    <a:pt x="199" y="274"/>
                  </a:cubicBezTo>
                  <a:cubicBezTo>
                    <a:pt x="190" y="265"/>
                    <a:pt x="180" y="258"/>
                    <a:pt x="169" y="252"/>
                  </a:cubicBezTo>
                  <a:lnTo>
                    <a:pt x="310" y="111"/>
                  </a:lnTo>
                  <a:cubicBezTo>
                    <a:pt x="321" y="116"/>
                    <a:pt x="332" y="123"/>
                    <a:pt x="341" y="132"/>
                  </a:cubicBezTo>
                  <a:cubicBezTo>
                    <a:pt x="349" y="140"/>
                    <a:pt x="356" y="149"/>
                    <a:pt x="360" y="159"/>
                  </a:cubicBezTo>
                  <a:cubicBezTo>
                    <a:pt x="360" y="159"/>
                    <a:pt x="219" y="300"/>
                    <a:pt x="219" y="300"/>
                  </a:cubicBezTo>
                  <a:close/>
                  <a:moveTo>
                    <a:pt x="219" y="300"/>
                  </a:moveTo>
                  <a:close/>
                  <a:moveTo>
                    <a:pt x="237" y="353"/>
                  </a:moveTo>
                  <a:cubicBezTo>
                    <a:pt x="236" y="339"/>
                    <a:pt x="232" y="326"/>
                    <a:pt x="226" y="314"/>
                  </a:cubicBezTo>
                  <a:lnTo>
                    <a:pt x="366" y="173"/>
                  </a:lnTo>
                  <a:cubicBezTo>
                    <a:pt x="375" y="201"/>
                    <a:pt x="371" y="229"/>
                    <a:pt x="352" y="248"/>
                  </a:cubicBezTo>
                  <a:cubicBezTo>
                    <a:pt x="352" y="248"/>
                    <a:pt x="351" y="248"/>
                    <a:pt x="351" y="248"/>
                  </a:cubicBezTo>
                  <a:lnTo>
                    <a:pt x="352" y="248"/>
                  </a:lnTo>
                  <a:lnTo>
                    <a:pt x="237" y="364"/>
                  </a:lnTo>
                  <a:cubicBezTo>
                    <a:pt x="237" y="360"/>
                    <a:pt x="237" y="356"/>
                    <a:pt x="237" y="353"/>
                  </a:cubicBezTo>
                  <a:close/>
                  <a:moveTo>
                    <a:pt x="435" y="38"/>
                  </a:moveTo>
                  <a:cubicBezTo>
                    <a:pt x="411" y="13"/>
                    <a:pt x="379" y="0"/>
                    <a:pt x="347" y="0"/>
                  </a:cubicBezTo>
                  <a:cubicBezTo>
                    <a:pt x="320" y="0"/>
                    <a:pt x="296" y="9"/>
                    <a:pt x="278" y="27"/>
                  </a:cubicBezTo>
                  <a:lnTo>
                    <a:pt x="206" y="100"/>
                  </a:lnTo>
                  <a:cubicBezTo>
                    <a:pt x="206" y="100"/>
                    <a:pt x="205" y="100"/>
                    <a:pt x="205" y="101"/>
                  </a:cubicBezTo>
                  <a:cubicBezTo>
                    <a:pt x="205" y="101"/>
                    <a:pt x="205" y="101"/>
                    <a:pt x="205" y="101"/>
                  </a:cubicBezTo>
                  <a:lnTo>
                    <a:pt x="205" y="101"/>
                  </a:lnTo>
                  <a:lnTo>
                    <a:pt x="52" y="256"/>
                  </a:lnTo>
                  <a:cubicBezTo>
                    <a:pt x="45" y="263"/>
                    <a:pt x="40" y="271"/>
                    <a:pt x="37" y="281"/>
                  </a:cubicBezTo>
                  <a:lnTo>
                    <a:pt x="2" y="407"/>
                  </a:lnTo>
                  <a:cubicBezTo>
                    <a:pt x="2" y="408"/>
                    <a:pt x="0" y="417"/>
                    <a:pt x="0" y="423"/>
                  </a:cubicBezTo>
                  <a:cubicBezTo>
                    <a:pt x="0" y="451"/>
                    <a:pt x="23" y="474"/>
                    <a:pt x="52" y="474"/>
                  </a:cubicBezTo>
                  <a:cubicBezTo>
                    <a:pt x="57" y="474"/>
                    <a:pt x="68" y="472"/>
                    <a:pt x="69" y="472"/>
                  </a:cubicBezTo>
                  <a:lnTo>
                    <a:pt x="194" y="439"/>
                  </a:lnTo>
                  <a:cubicBezTo>
                    <a:pt x="204" y="436"/>
                    <a:pt x="213" y="431"/>
                    <a:pt x="220" y="424"/>
                  </a:cubicBezTo>
                  <a:lnTo>
                    <a:pt x="446" y="195"/>
                  </a:lnTo>
                  <a:cubicBezTo>
                    <a:pt x="487" y="154"/>
                    <a:pt x="482" y="85"/>
                    <a:pt x="435" y="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02405" y="3787273"/>
            <a:ext cx="874629" cy="876341"/>
            <a:chOff x="7402405" y="3787273"/>
            <a:chExt cx="874629" cy="876341"/>
          </a:xfrm>
        </p:grpSpPr>
        <p:sp>
          <p:nvSpPr>
            <p:cNvPr id="31" name="Oval 19"/>
            <p:cNvSpPr>
              <a:spLocks noChangeArrowheads="1"/>
            </p:cNvSpPr>
            <p:nvPr/>
          </p:nvSpPr>
          <p:spPr bwMode="auto">
            <a:xfrm>
              <a:off x="7402405" y="3787273"/>
              <a:ext cx="874629" cy="87634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2" name="Oval 20"/>
            <p:cNvSpPr>
              <a:spLocks noChangeArrowheads="1"/>
            </p:cNvSpPr>
            <p:nvPr/>
          </p:nvSpPr>
          <p:spPr bwMode="auto">
            <a:xfrm>
              <a:off x="7517082" y="3901951"/>
              <a:ext cx="645275" cy="646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4" name="Freeform 29"/>
            <p:cNvSpPr>
              <a:spLocks noEditPoints="1"/>
            </p:cNvSpPr>
            <p:nvPr/>
          </p:nvSpPr>
          <p:spPr bwMode="auto">
            <a:xfrm>
              <a:off x="7719051" y="4102208"/>
              <a:ext cx="243047" cy="246471"/>
            </a:xfrm>
            <a:custGeom>
              <a:avLst/>
              <a:gdLst>
                <a:gd name="T0" fmla="*/ 317 w 459"/>
                <a:gd name="T1" fmla="*/ 344 h 461"/>
                <a:gd name="T2" fmla="*/ 428 w 459"/>
                <a:gd name="T3" fmla="*/ 238 h 461"/>
                <a:gd name="T4" fmla="*/ 30 w 459"/>
                <a:gd name="T5" fmla="*/ 238 h 461"/>
                <a:gd name="T6" fmla="*/ 141 w 459"/>
                <a:gd name="T7" fmla="*/ 344 h 461"/>
                <a:gd name="T8" fmla="*/ 30 w 459"/>
                <a:gd name="T9" fmla="*/ 238 h 461"/>
                <a:gd name="T10" fmla="*/ 135 w 459"/>
                <a:gd name="T11" fmla="*/ 130 h 461"/>
                <a:gd name="T12" fmla="*/ 30 w 459"/>
                <a:gd name="T13" fmla="*/ 223 h 461"/>
                <a:gd name="T14" fmla="*/ 237 w 459"/>
                <a:gd name="T15" fmla="*/ 223 h 461"/>
                <a:gd name="T16" fmla="*/ 309 w 459"/>
                <a:gd name="T17" fmla="*/ 135 h 461"/>
                <a:gd name="T18" fmla="*/ 237 w 459"/>
                <a:gd name="T19" fmla="*/ 223 h 461"/>
                <a:gd name="T20" fmla="*/ 303 w 459"/>
                <a:gd name="T21" fmla="*/ 339 h 461"/>
                <a:gd name="T22" fmla="*/ 237 w 459"/>
                <a:gd name="T23" fmla="*/ 238 h 461"/>
                <a:gd name="T24" fmla="*/ 303 w 459"/>
                <a:gd name="T25" fmla="*/ 339 h 461"/>
                <a:gd name="T26" fmla="*/ 359 w 459"/>
                <a:gd name="T27" fmla="*/ 383 h 461"/>
                <a:gd name="T28" fmla="*/ 312 w 459"/>
                <a:gd name="T29" fmla="*/ 357 h 461"/>
                <a:gd name="T30" fmla="*/ 237 w 459"/>
                <a:gd name="T31" fmla="*/ 342 h 461"/>
                <a:gd name="T32" fmla="*/ 237 w 459"/>
                <a:gd name="T33" fmla="*/ 430 h 461"/>
                <a:gd name="T34" fmla="*/ 237 w 459"/>
                <a:gd name="T35" fmla="*/ 430 h 461"/>
                <a:gd name="T36" fmla="*/ 100 w 459"/>
                <a:gd name="T37" fmla="*/ 383 h 461"/>
                <a:gd name="T38" fmla="*/ 196 w 459"/>
                <a:gd name="T39" fmla="*/ 428 h 461"/>
                <a:gd name="T40" fmla="*/ 221 w 459"/>
                <a:gd name="T41" fmla="*/ 327 h 461"/>
                <a:gd name="T42" fmla="*/ 133 w 459"/>
                <a:gd name="T43" fmla="*/ 238 h 461"/>
                <a:gd name="T44" fmla="*/ 221 w 459"/>
                <a:gd name="T45" fmla="*/ 238 h 461"/>
                <a:gd name="T46" fmla="*/ 221 w 459"/>
                <a:gd name="T47" fmla="*/ 148 h 461"/>
                <a:gd name="T48" fmla="*/ 133 w 459"/>
                <a:gd name="T49" fmla="*/ 223 h 461"/>
                <a:gd name="T50" fmla="*/ 141 w 459"/>
                <a:gd name="T51" fmla="*/ 116 h 461"/>
                <a:gd name="T52" fmla="*/ 196 w 459"/>
                <a:gd name="T53" fmla="*/ 33 h 461"/>
                <a:gd name="T54" fmla="*/ 221 w 459"/>
                <a:gd name="T55" fmla="*/ 30 h 461"/>
                <a:gd name="T56" fmla="*/ 155 w 459"/>
                <a:gd name="T57" fmla="*/ 121 h 461"/>
                <a:gd name="T58" fmla="*/ 221 w 459"/>
                <a:gd name="T59" fmla="*/ 30 h 461"/>
                <a:gd name="T60" fmla="*/ 368 w 459"/>
                <a:gd name="T61" fmla="*/ 87 h 461"/>
                <a:gd name="T62" fmla="*/ 262 w 459"/>
                <a:gd name="T63" fmla="*/ 33 h 461"/>
                <a:gd name="T64" fmla="*/ 303 w 459"/>
                <a:gd name="T65" fmla="*/ 121 h 461"/>
                <a:gd name="T66" fmla="*/ 237 w 459"/>
                <a:gd name="T67" fmla="*/ 30 h 461"/>
                <a:gd name="T68" fmla="*/ 221 w 459"/>
                <a:gd name="T69" fmla="*/ 430 h 461"/>
                <a:gd name="T70" fmla="*/ 221 w 459"/>
                <a:gd name="T71" fmla="*/ 342 h 461"/>
                <a:gd name="T72" fmla="*/ 221 w 459"/>
                <a:gd name="T73" fmla="*/ 430 h 461"/>
                <a:gd name="T74" fmla="*/ 428 w 459"/>
                <a:gd name="T75" fmla="*/ 223 h 461"/>
                <a:gd name="T76" fmla="*/ 323 w 459"/>
                <a:gd name="T77" fmla="*/ 130 h 461"/>
                <a:gd name="T78" fmla="*/ 428 w 459"/>
                <a:gd name="T79" fmla="*/ 223 h 461"/>
                <a:gd name="T80" fmla="*/ 0 w 459"/>
                <a:gd name="T81" fmla="*/ 230 h 461"/>
                <a:gd name="T82" fmla="*/ 459 w 459"/>
                <a:gd name="T83" fmla="*/ 23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9" h="461">
                  <a:moveTo>
                    <a:pt x="370" y="372"/>
                  </a:moveTo>
                  <a:cubicBezTo>
                    <a:pt x="354" y="361"/>
                    <a:pt x="336" y="351"/>
                    <a:pt x="317" y="344"/>
                  </a:cubicBezTo>
                  <a:cubicBezTo>
                    <a:pt x="331" y="312"/>
                    <a:pt x="339" y="276"/>
                    <a:pt x="340" y="238"/>
                  </a:cubicBezTo>
                  <a:lnTo>
                    <a:pt x="428" y="238"/>
                  </a:lnTo>
                  <a:cubicBezTo>
                    <a:pt x="426" y="290"/>
                    <a:pt x="405" y="338"/>
                    <a:pt x="370" y="372"/>
                  </a:cubicBezTo>
                  <a:close/>
                  <a:moveTo>
                    <a:pt x="30" y="238"/>
                  </a:moveTo>
                  <a:lnTo>
                    <a:pt x="118" y="238"/>
                  </a:lnTo>
                  <a:cubicBezTo>
                    <a:pt x="119" y="276"/>
                    <a:pt x="127" y="312"/>
                    <a:pt x="141" y="344"/>
                  </a:cubicBezTo>
                  <a:cubicBezTo>
                    <a:pt x="122" y="351"/>
                    <a:pt x="104" y="361"/>
                    <a:pt x="88" y="372"/>
                  </a:cubicBezTo>
                  <a:cubicBezTo>
                    <a:pt x="53" y="338"/>
                    <a:pt x="32" y="290"/>
                    <a:pt x="30" y="238"/>
                  </a:cubicBezTo>
                  <a:close/>
                  <a:moveTo>
                    <a:pt x="80" y="97"/>
                  </a:moveTo>
                  <a:cubicBezTo>
                    <a:pt x="97" y="110"/>
                    <a:pt x="116" y="121"/>
                    <a:pt x="135" y="130"/>
                  </a:cubicBezTo>
                  <a:cubicBezTo>
                    <a:pt x="125" y="159"/>
                    <a:pt x="119" y="190"/>
                    <a:pt x="118" y="223"/>
                  </a:cubicBezTo>
                  <a:lnTo>
                    <a:pt x="30" y="223"/>
                  </a:lnTo>
                  <a:cubicBezTo>
                    <a:pt x="32" y="175"/>
                    <a:pt x="50" y="131"/>
                    <a:pt x="80" y="97"/>
                  </a:cubicBezTo>
                  <a:close/>
                  <a:moveTo>
                    <a:pt x="237" y="223"/>
                  </a:moveTo>
                  <a:lnTo>
                    <a:pt x="237" y="148"/>
                  </a:lnTo>
                  <a:cubicBezTo>
                    <a:pt x="262" y="148"/>
                    <a:pt x="286" y="143"/>
                    <a:pt x="309" y="135"/>
                  </a:cubicBezTo>
                  <a:cubicBezTo>
                    <a:pt x="318" y="162"/>
                    <a:pt x="324" y="192"/>
                    <a:pt x="325" y="223"/>
                  </a:cubicBezTo>
                  <a:cubicBezTo>
                    <a:pt x="325" y="223"/>
                    <a:pt x="237" y="223"/>
                    <a:pt x="237" y="223"/>
                  </a:cubicBezTo>
                  <a:close/>
                  <a:moveTo>
                    <a:pt x="237" y="223"/>
                  </a:moveTo>
                  <a:close/>
                  <a:moveTo>
                    <a:pt x="303" y="339"/>
                  </a:moveTo>
                  <a:cubicBezTo>
                    <a:pt x="282" y="332"/>
                    <a:pt x="260" y="328"/>
                    <a:pt x="237" y="327"/>
                  </a:cubicBezTo>
                  <a:lnTo>
                    <a:pt x="237" y="238"/>
                  </a:lnTo>
                  <a:lnTo>
                    <a:pt x="325" y="238"/>
                  </a:lnTo>
                  <a:cubicBezTo>
                    <a:pt x="324" y="274"/>
                    <a:pt x="316" y="308"/>
                    <a:pt x="303" y="339"/>
                  </a:cubicBezTo>
                  <a:close/>
                  <a:moveTo>
                    <a:pt x="312" y="357"/>
                  </a:moveTo>
                  <a:cubicBezTo>
                    <a:pt x="328" y="364"/>
                    <a:pt x="344" y="372"/>
                    <a:pt x="359" y="383"/>
                  </a:cubicBezTo>
                  <a:cubicBezTo>
                    <a:pt x="332" y="406"/>
                    <a:pt x="298" y="422"/>
                    <a:pt x="262" y="428"/>
                  </a:cubicBezTo>
                  <a:cubicBezTo>
                    <a:pt x="282" y="408"/>
                    <a:pt x="299" y="384"/>
                    <a:pt x="312" y="357"/>
                  </a:cubicBezTo>
                  <a:close/>
                  <a:moveTo>
                    <a:pt x="237" y="430"/>
                  </a:moveTo>
                  <a:lnTo>
                    <a:pt x="237" y="342"/>
                  </a:lnTo>
                  <a:cubicBezTo>
                    <a:pt x="258" y="343"/>
                    <a:pt x="278" y="346"/>
                    <a:pt x="298" y="352"/>
                  </a:cubicBezTo>
                  <a:cubicBezTo>
                    <a:pt x="283" y="383"/>
                    <a:pt x="262" y="410"/>
                    <a:pt x="237" y="430"/>
                  </a:cubicBezTo>
                  <a:cubicBezTo>
                    <a:pt x="237" y="430"/>
                    <a:pt x="237" y="430"/>
                    <a:pt x="237" y="430"/>
                  </a:cubicBezTo>
                  <a:close/>
                  <a:moveTo>
                    <a:pt x="237" y="430"/>
                  </a:moveTo>
                  <a:close/>
                  <a:moveTo>
                    <a:pt x="196" y="428"/>
                  </a:moveTo>
                  <a:cubicBezTo>
                    <a:pt x="160" y="422"/>
                    <a:pt x="127" y="406"/>
                    <a:pt x="100" y="383"/>
                  </a:cubicBezTo>
                  <a:cubicBezTo>
                    <a:pt x="114" y="372"/>
                    <a:pt x="130" y="364"/>
                    <a:pt x="147" y="357"/>
                  </a:cubicBezTo>
                  <a:cubicBezTo>
                    <a:pt x="160" y="384"/>
                    <a:pt x="176" y="408"/>
                    <a:pt x="196" y="428"/>
                  </a:cubicBezTo>
                  <a:close/>
                  <a:moveTo>
                    <a:pt x="221" y="238"/>
                  </a:moveTo>
                  <a:lnTo>
                    <a:pt x="221" y="327"/>
                  </a:lnTo>
                  <a:cubicBezTo>
                    <a:pt x="198" y="328"/>
                    <a:pt x="176" y="332"/>
                    <a:pt x="155" y="339"/>
                  </a:cubicBezTo>
                  <a:cubicBezTo>
                    <a:pt x="142" y="308"/>
                    <a:pt x="134" y="274"/>
                    <a:pt x="133" y="238"/>
                  </a:cubicBezTo>
                  <a:cubicBezTo>
                    <a:pt x="133" y="238"/>
                    <a:pt x="221" y="238"/>
                    <a:pt x="221" y="238"/>
                  </a:cubicBezTo>
                  <a:close/>
                  <a:moveTo>
                    <a:pt x="221" y="238"/>
                  </a:moveTo>
                  <a:close/>
                  <a:moveTo>
                    <a:pt x="149" y="135"/>
                  </a:moveTo>
                  <a:cubicBezTo>
                    <a:pt x="172" y="143"/>
                    <a:pt x="197" y="148"/>
                    <a:pt x="221" y="148"/>
                  </a:cubicBezTo>
                  <a:lnTo>
                    <a:pt x="221" y="223"/>
                  </a:lnTo>
                  <a:lnTo>
                    <a:pt x="133" y="223"/>
                  </a:lnTo>
                  <a:cubicBezTo>
                    <a:pt x="134" y="192"/>
                    <a:pt x="140" y="162"/>
                    <a:pt x="149" y="135"/>
                  </a:cubicBezTo>
                  <a:close/>
                  <a:moveTo>
                    <a:pt x="141" y="116"/>
                  </a:moveTo>
                  <a:cubicBezTo>
                    <a:pt x="123" y="109"/>
                    <a:pt x="106" y="98"/>
                    <a:pt x="90" y="87"/>
                  </a:cubicBezTo>
                  <a:cubicBezTo>
                    <a:pt x="119" y="59"/>
                    <a:pt x="156" y="40"/>
                    <a:pt x="196" y="33"/>
                  </a:cubicBezTo>
                  <a:cubicBezTo>
                    <a:pt x="173" y="56"/>
                    <a:pt x="155" y="84"/>
                    <a:pt x="141" y="116"/>
                  </a:cubicBezTo>
                  <a:close/>
                  <a:moveTo>
                    <a:pt x="221" y="30"/>
                  </a:moveTo>
                  <a:lnTo>
                    <a:pt x="221" y="134"/>
                  </a:lnTo>
                  <a:cubicBezTo>
                    <a:pt x="198" y="133"/>
                    <a:pt x="176" y="129"/>
                    <a:pt x="155" y="121"/>
                  </a:cubicBezTo>
                  <a:cubicBezTo>
                    <a:pt x="170" y="85"/>
                    <a:pt x="193" y="54"/>
                    <a:pt x="221" y="30"/>
                  </a:cubicBezTo>
                  <a:cubicBezTo>
                    <a:pt x="221" y="30"/>
                    <a:pt x="221" y="30"/>
                    <a:pt x="221" y="30"/>
                  </a:cubicBezTo>
                  <a:close/>
                  <a:moveTo>
                    <a:pt x="262" y="33"/>
                  </a:moveTo>
                  <a:cubicBezTo>
                    <a:pt x="303" y="40"/>
                    <a:pt x="339" y="59"/>
                    <a:pt x="368" y="87"/>
                  </a:cubicBezTo>
                  <a:cubicBezTo>
                    <a:pt x="352" y="98"/>
                    <a:pt x="336" y="109"/>
                    <a:pt x="317" y="116"/>
                  </a:cubicBezTo>
                  <a:cubicBezTo>
                    <a:pt x="304" y="84"/>
                    <a:pt x="285" y="56"/>
                    <a:pt x="262" y="33"/>
                  </a:cubicBezTo>
                  <a:close/>
                  <a:moveTo>
                    <a:pt x="237" y="30"/>
                  </a:moveTo>
                  <a:cubicBezTo>
                    <a:pt x="265" y="54"/>
                    <a:pt x="288" y="85"/>
                    <a:pt x="303" y="121"/>
                  </a:cubicBezTo>
                  <a:cubicBezTo>
                    <a:pt x="282" y="129"/>
                    <a:pt x="260" y="133"/>
                    <a:pt x="237" y="134"/>
                  </a:cubicBezTo>
                  <a:lnTo>
                    <a:pt x="237" y="30"/>
                  </a:lnTo>
                  <a:cubicBezTo>
                    <a:pt x="237" y="30"/>
                    <a:pt x="237" y="30"/>
                    <a:pt x="237" y="30"/>
                  </a:cubicBezTo>
                  <a:close/>
                  <a:moveTo>
                    <a:pt x="221" y="430"/>
                  </a:moveTo>
                  <a:cubicBezTo>
                    <a:pt x="197" y="410"/>
                    <a:pt x="176" y="383"/>
                    <a:pt x="161" y="352"/>
                  </a:cubicBezTo>
                  <a:cubicBezTo>
                    <a:pt x="180" y="346"/>
                    <a:pt x="201" y="343"/>
                    <a:pt x="221" y="342"/>
                  </a:cubicBezTo>
                  <a:lnTo>
                    <a:pt x="221" y="430"/>
                  </a:lnTo>
                  <a:cubicBezTo>
                    <a:pt x="221" y="430"/>
                    <a:pt x="221" y="430"/>
                    <a:pt x="221" y="430"/>
                  </a:cubicBezTo>
                  <a:close/>
                  <a:moveTo>
                    <a:pt x="221" y="430"/>
                  </a:moveTo>
                  <a:close/>
                  <a:moveTo>
                    <a:pt x="428" y="223"/>
                  </a:moveTo>
                  <a:lnTo>
                    <a:pt x="340" y="223"/>
                  </a:lnTo>
                  <a:cubicBezTo>
                    <a:pt x="339" y="190"/>
                    <a:pt x="333" y="159"/>
                    <a:pt x="323" y="130"/>
                  </a:cubicBezTo>
                  <a:cubicBezTo>
                    <a:pt x="343" y="121"/>
                    <a:pt x="361" y="110"/>
                    <a:pt x="378" y="97"/>
                  </a:cubicBezTo>
                  <a:cubicBezTo>
                    <a:pt x="408" y="131"/>
                    <a:pt x="427" y="175"/>
                    <a:pt x="428" y="223"/>
                  </a:cubicBezTo>
                  <a:close/>
                  <a:moveTo>
                    <a:pt x="229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57"/>
                    <a:pt x="103" y="461"/>
                    <a:pt x="229" y="461"/>
                  </a:cubicBezTo>
                  <a:cubicBezTo>
                    <a:pt x="356" y="461"/>
                    <a:pt x="459" y="357"/>
                    <a:pt x="459" y="230"/>
                  </a:cubicBezTo>
                  <a:cubicBezTo>
                    <a:pt x="459" y="103"/>
                    <a:pt x="356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45" name="Oval 30"/>
          <p:cNvSpPr>
            <a:spLocks noChangeArrowheads="1"/>
          </p:cNvSpPr>
          <p:nvPr/>
        </p:nvSpPr>
        <p:spPr bwMode="auto">
          <a:xfrm>
            <a:off x="4353806" y="2282773"/>
            <a:ext cx="119812" cy="1198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71" name="Oval 31"/>
          <p:cNvSpPr>
            <a:spLocks noChangeArrowheads="1"/>
          </p:cNvSpPr>
          <p:nvPr/>
        </p:nvSpPr>
        <p:spPr bwMode="auto">
          <a:xfrm>
            <a:off x="4353806" y="3537379"/>
            <a:ext cx="119812" cy="1198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72" name="Oval 32"/>
          <p:cNvSpPr>
            <a:spLocks noChangeArrowheads="1"/>
          </p:cNvSpPr>
          <p:nvPr/>
        </p:nvSpPr>
        <p:spPr bwMode="auto">
          <a:xfrm>
            <a:off x="5355095" y="1654614"/>
            <a:ext cx="119812" cy="119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73" name="Oval 33"/>
          <p:cNvSpPr>
            <a:spLocks noChangeArrowheads="1"/>
          </p:cNvSpPr>
          <p:nvPr/>
        </p:nvSpPr>
        <p:spPr bwMode="auto">
          <a:xfrm>
            <a:off x="5355095" y="2909220"/>
            <a:ext cx="119812" cy="1215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74" name="Oval 34"/>
          <p:cNvSpPr>
            <a:spLocks noChangeArrowheads="1"/>
          </p:cNvSpPr>
          <p:nvPr/>
        </p:nvSpPr>
        <p:spPr bwMode="auto">
          <a:xfrm>
            <a:off x="5355095" y="4165537"/>
            <a:ext cx="119812" cy="1198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31265" y="1395095"/>
            <a:ext cx="4093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zh-CN" sz="2400" b="1" dirty="0" smtClean="0">
                <a:solidFill>
                  <a:schemeClr val="accent1"/>
                </a:solidFill>
                <a:latin typeface="+mn-ea"/>
              </a:rPr>
              <a:t>代码量</a:t>
            </a:r>
            <a:r>
              <a:rPr lang="en-US" altLang="zh-CN" sz="2400" b="1" dirty="0" smtClean="0">
                <a:solidFill>
                  <a:schemeClr val="accent1"/>
                </a:solidFill>
                <a:latin typeface="+mn-ea"/>
              </a:rPr>
              <a:t>:5</a:t>
            </a:r>
            <a:r>
              <a:rPr lang="zh-CN" altLang="en-US" sz="2400" b="1" dirty="0" smtClean="0">
                <a:solidFill>
                  <a:schemeClr val="accent1"/>
                </a:solidFill>
                <a:latin typeface="+mn-ea"/>
              </a:rPr>
              <a:t>千行</a:t>
            </a:r>
            <a:endParaRPr lang="zh-CN" altLang="en-US" sz="2400" b="1" dirty="0" smtClean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166044" y="2032789"/>
            <a:ext cx="4105924" cy="721172"/>
            <a:chOff x="1633525" y="2475396"/>
            <a:chExt cx="4083263" cy="1108131"/>
          </a:xfrm>
        </p:grpSpPr>
        <p:sp>
          <p:nvSpPr>
            <p:cNvPr id="79" name="TextBox 78"/>
            <p:cNvSpPr txBox="1"/>
            <p:nvPr/>
          </p:nvSpPr>
          <p:spPr>
            <a:xfrm>
              <a:off x="1645375" y="2475396"/>
              <a:ext cx="4071413" cy="707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sz="2400" dirty="0" smtClean="0">
                  <a:solidFill>
                    <a:schemeClr val="accent2"/>
                  </a:solidFill>
                  <a:latin typeface="+mn-ea"/>
                </a:rPr>
                <a:t>Vue.js </a:t>
              </a:r>
              <a:r>
                <a:rPr lang="zh-CN" sz="2400" dirty="0" smtClean="0">
                  <a:solidFill>
                    <a:schemeClr val="accent2"/>
                  </a:solidFill>
                  <a:latin typeface="+mn-ea"/>
                </a:rPr>
                <a:t>框架</a:t>
              </a:r>
              <a:endParaRPr lang="zh-CN" sz="2400" dirty="0" smtClean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633525" y="3160064"/>
              <a:ext cx="4083263" cy="423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一套用于构建用户界面的渐进式框架</a:t>
              </a:r>
              <a:endPara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219200" y="2623082"/>
            <a:ext cx="4105924" cy="713552"/>
            <a:chOff x="1633525" y="2358309"/>
            <a:chExt cx="4083263" cy="1096422"/>
          </a:xfrm>
        </p:grpSpPr>
        <p:sp>
          <p:nvSpPr>
            <p:cNvPr id="82" name="TextBox 81"/>
            <p:cNvSpPr txBox="1"/>
            <p:nvPr/>
          </p:nvSpPr>
          <p:spPr>
            <a:xfrm>
              <a:off x="1645375" y="2358309"/>
              <a:ext cx="4071413" cy="707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sz="2400" dirty="0" smtClean="0">
                  <a:solidFill>
                    <a:schemeClr val="accent3"/>
                  </a:solidFill>
                  <a:latin typeface="+mn-ea"/>
                </a:rPr>
                <a:t>Docker</a:t>
              </a:r>
              <a:endParaRPr sz="2400" dirty="0" smtClean="0">
                <a:solidFill>
                  <a:schemeClr val="accent3"/>
                </a:solidFill>
                <a:latin typeface="+mn-ea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633525" y="3031268"/>
              <a:ext cx="4083263" cy="423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是一个开源的应用容器引擎</a:t>
              </a:r>
              <a:endPara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66044" y="3333395"/>
            <a:ext cx="4105924" cy="644972"/>
            <a:chOff x="1633525" y="2475396"/>
            <a:chExt cx="4083263" cy="991044"/>
          </a:xfrm>
        </p:grpSpPr>
        <p:sp>
          <p:nvSpPr>
            <p:cNvPr id="85" name="TextBox 84"/>
            <p:cNvSpPr txBox="1"/>
            <p:nvPr/>
          </p:nvSpPr>
          <p:spPr>
            <a:xfrm>
              <a:off x="1645375" y="2475396"/>
              <a:ext cx="4071413" cy="707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sz="2400" dirty="0" smtClean="0">
                  <a:solidFill>
                    <a:schemeClr val="accent4"/>
                  </a:solidFill>
                  <a:latin typeface="+mn-ea"/>
                </a:rPr>
                <a:t>daocloud</a:t>
              </a:r>
              <a:endParaRPr sz="2400" dirty="0" smtClean="0">
                <a:solidFill>
                  <a:schemeClr val="accent4"/>
                </a:solidFill>
                <a:latin typeface="+mn-ea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633525" y="3042977"/>
              <a:ext cx="4083263" cy="423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企业级容器云平台</a:t>
              </a:r>
              <a:endPara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225550" y="3935458"/>
            <a:ext cx="4105924" cy="580201"/>
            <a:chOff x="1639840" y="2475396"/>
            <a:chExt cx="4083263" cy="891520"/>
          </a:xfrm>
        </p:grpSpPr>
        <p:sp>
          <p:nvSpPr>
            <p:cNvPr id="88" name="TextBox 87"/>
            <p:cNvSpPr txBox="1"/>
            <p:nvPr/>
          </p:nvSpPr>
          <p:spPr>
            <a:xfrm>
              <a:off x="1645375" y="2475396"/>
              <a:ext cx="4071413" cy="707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sz="2400" dirty="0" smtClean="0">
                  <a:solidFill>
                    <a:schemeClr val="accent5"/>
                  </a:solidFill>
                  <a:latin typeface="+mn-ea"/>
                </a:rPr>
                <a:t>持续集成</a:t>
              </a:r>
              <a:endParaRPr sz="2400" dirty="0" smtClean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639840" y="3013705"/>
              <a:ext cx="4083263" cy="3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91" name="Straight Connector 90"/>
          <p:cNvCxnSpPr>
            <a:stCxn id="72" idx="6"/>
            <a:endCxn id="29" idx="2"/>
          </p:cNvCxnSpPr>
          <p:nvPr/>
        </p:nvCxnSpPr>
        <p:spPr>
          <a:xfrm>
            <a:off x="5474907" y="1714520"/>
            <a:ext cx="1927499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45" idx="6"/>
            <a:endCxn id="27" idx="2"/>
          </p:cNvCxnSpPr>
          <p:nvPr/>
        </p:nvCxnSpPr>
        <p:spPr>
          <a:xfrm>
            <a:off x="4473618" y="2342679"/>
            <a:ext cx="1927499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73" idx="6"/>
            <a:endCxn id="30" idx="2"/>
          </p:cNvCxnSpPr>
          <p:nvPr/>
        </p:nvCxnSpPr>
        <p:spPr>
          <a:xfrm>
            <a:off x="5474907" y="2969982"/>
            <a:ext cx="19274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71" idx="6"/>
            <a:endCxn id="28" idx="2"/>
          </p:cNvCxnSpPr>
          <p:nvPr/>
        </p:nvCxnSpPr>
        <p:spPr>
          <a:xfrm>
            <a:off x="4473618" y="3597285"/>
            <a:ext cx="19274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74" idx="6"/>
            <a:endCxn id="31" idx="2"/>
          </p:cNvCxnSpPr>
          <p:nvPr/>
        </p:nvCxnSpPr>
        <p:spPr>
          <a:xfrm>
            <a:off x="5474907" y="4225443"/>
            <a:ext cx="1927499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1" grpId="0" animBg="1"/>
      <p:bldP spid="22" grpId="0" animBg="1"/>
      <p:bldP spid="25" grpId="0" animBg="1"/>
      <p:bldP spid="45" grpId="0" animBg="1"/>
      <p:bldP spid="71" grpId="0" animBg="1"/>
      <p:bldP spid="72" grpId="0" animBg="1"/>
      <p:bldP spid="73" grpId="0" animBg="1"/>
      <p:bldP spid="74" grpId="0" animBg="1"/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Placeholder 33"/>
          <p:cNvSpPr txBox="1"/>
          <p:nvPr/>
        </p:nvSpPr>
        <p:spPr>
          <a:xfrm>
            <a:off x="457200" y="390525"/>
            <a:ext cx="4800600" cy="40576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后台</a:t>
            </a:r>
            <a:endParaRPr 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432675" y="3617913"/>
            <a:ext cx="1711326" cy="706438"/>
            <a:chOff x="7432675" y="3617913"/>
            <a:chExt cx="1711326" cy="706438"/>
          </a:xfrm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7786688" y="3617913"/>
              <a:ext cx="1357313" cy="1127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" name="Oval 18"/>
            <p:cNvSpPr>
              <a:spLocks noChangeArrowheads="1"/>
            </p:cNvSpPr>
            <p:nvPr/>
          </p:nvSpPr>
          <p:spPr bwMode="auto">
            <a:xfrm>
              <a:off x="7432675" y="3617913"/>
              <a:ext cx="706438" cy="70643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9" name="Oval 19"/>
            <p:cNvSpPr>
              <a:spLocks noChangeArrowheads="1"/>
            </p:cNvSpPr>
            <p:nvPr/>
          </p:nvSpPr>
          <p:spPr bwMode="auto">
            <a:xfrm>
              <a:off x="7542213" y="3725863"/>
              <a:ext cx="488950" cy="4905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7669213" y="3852863"/>
              <a:ext cx="233363" cy="236538"/>
            </a:xfrm>
            <a:custGeom>
              <a:avLst/>
              <a:gdLst>
                <a:gd name="T0" fmla="*/ 384 w 554"/>
                <a:gd name="T1" fmla="*/ 415 h 556"/>
                <a:gd name="T2" fmla="*/ 518 w 554"/>
                <a:gd name="T3" fmla="*/ 287 h 556"/>
                <a:gd name="T4" fmla="*/ 36 w 554"/>
                <a:gd name="T5" fmla="*/ 287 h 556"/>
                <a:gd name="T6" fmla="*/ 170 w 554"/>
                <a:gd name="T7" fmla="*/ 415 h 556"/>
                <a:gd name="T8" fmla="*/ 36 w 554"/>
                <a:gd name="T9" fmla="*/ 287 h 556"/>
                <a:gd name="T10" fmla="*/ 164 w 554"/>
                <a:gd name="T11" fmla="*/ 157 h 556"/>
                <a:gd name="T12" fmla="*/ 36 w 554"/>
                <a:gd name="T13" fmla="*/ 269 h 556"/>
                <a:gd name="T14" fmla="*/ 286 w 554"/>
                <a:gd name="T15" fmla="*/ 269 h 556"/>
                <a:gd name="T16" fmla="*/ 374 w 554"/>
                <a:gd name="T17" fmla="*/ 163 h 556"/>
                <a:gd name="T18" fmla="*/ 286 w 554"/>
                <a:gd name="T19" fmla="*/ 269 h 556"/>
                <a:gd name="T20" fmla="*/ 367 w 554"/>
                <a:gd name="T21" fmla="*/ 409 h 556"/>
                <a:gd name="T22" fmla="*/ 286 w 554"/>
                <a:gd name="T23" fmla="*/ 287 h 556"/>
                <a:gd name="T24" fmla="*/ 367 w 554"/>
                <a:gd name="T25" fmla="*/ 409 h 556"/>
                <a:gd name="T26" fmla="*/ 434 w 554"/>
                <a:gd name="T27" fmla="*/ 462 h 556"/>
                <a:gd name="T28" fmla="*/ 377 w 554"/>
                <a:gd name="T29" fmla="*/ 432 h 556"/>
                <a:gd name="T30" fmla="*/ 286 w 554"/>
                <a:gd name="T31" fmla="*/ 413 h 556"/>
                <a:gd name="T32" fmla="*/ 287 w 554"/>
                <a:gd name="T33" fmla="*/ 520 h 556"/>
                <a:gd name="T34" fmla="*/ 286 w 554"/>
                <a:gd name="T35" fmla="*/ 520 h 556"/>
                <a:gd name="T36" fmla="*/ 120 w 554"/>
                <a:gd name="T37" fmla="*/ 462 h 556"/>
                <a:gd name="T38" fmla="*/ 237 w 554"/>
                <a:gd name="T39" fmla="*/ 517 h 556"/>
                <a:gd name="T40" fmla="*/ 268 w 554"/>
                <a:gd name="T41" fmla="*/ 395 h 556"/>
                <a:gd name="T42" fmla="*/ 161 w 554"/>
                <a:gd name="T43" fmla="*/ 287 h 556"/>
                <a:gd name="T44" fmla="*/ 268 w 554"/>
                <a:gd name="T45" fmla="*/ 287 h 556"/>
                <a:gd name="T46" fmla="*/ 268 w 554"/>
                <a:gd name="T47" fmla="*/ 179 h 556"/>
                <a:gd name="T48" fmla="*/ 161 w 554"/>
                <a:gd name="T49" fmla="*/ 269 h 556"/>
                <a:gd name="T50" fmla="*/ 171 w 554"/>
                <a:gd name="T51" fmla="*/ 140 h 556"/>
                <a:gd name="T52" fmla="*/ 237 w 554"/>
                <a:gd name="T53" fmla="*/ 40 h 556"/>
                <a:gd name="T54" fmla="*/ 268 w 554"/>
                <a:gd name="T55" fmla="*/ 37 h 556"/>
                <a:gd name="T56" fmla="*/ 188 w 554"/>
                <a:gd name="T57" fmla="*/ 146 h 556"/>
                <a:gd name="T58" fmla="*/ 268 w 554"/>
                <a:gd name="T59" fmla="*/ 37 h 556"/>
                <a:gd name="T60" fmla="*/ 445 w 554"/>
                <a:gd name="T61" fmla="*/ 104 h 556"/>
                <a:gd name="T62" fmla="*/ 317 w 554"/>
                <a:gd name="T63" fmla="*/ 40 h 556"/>
                <a:gd name="T64" fmla="*/ 367 w 554"/>
                <a:gd name="T65" fmla="*/ 146 h 556"/>
                <a:gd name="T66" fmla="*/ 286 w 554"/>
                <a:gd name="T67" fmla="*/ 37 h 556"/>
                <a:gd name="T68" fmla="*/ 267 w 554"/>
                <a:gd name="T69" fmla="*/ 520 h 556"/>
                <a:gd name="T70" fmla="*/ 268 w 554"/>
                <a:gd name="T71" fmla="*/ 413 h 556"/>
                <a:gd name="T72" fmla="*/ 267 w 554"/>
                <a:gd name="T73" fmla="*/ 520 h 556"/>
                <a:gd name="T74" fmla="*/ 518 w 554"/>
                <a:gd name="T75" fmla="*/ 269 h 556"/>
                <a:gd name="T76" fmla="*/ 390 w 554"/>
                <a:gd name="T77" fmla="*/ 157 h 556"/>
                <a:gd name="T78" fmla="*/ 518 w 554"/>
                <a:gd name="T79" fmla="*/ 269 h 556"/>
                <a:gd name="T80" fmla="*/ 0 w 554"/>
                <a:gd name="T81" fmla="*/ 278 h 556"/>
                <a:gd name="T82" fmla="*/ 554 w 554"/>
                <a:gd name="T83" fmla="*/ 27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54" h="556">
                  <a:moveTo>
                    <a:pt x="447" y="450"/>
                  </a:moveTo>
                  <a:cubicBezTo>
                    <a:pt x="428" y="436"/>
                    <a:pt x="406" y="424"/>
                    <a:pt x="384" y="415"/>
                  </a:cubicBezTo>
                  <a:cubicBezTo>
                    <a:pt x="400" y="376"/>
                    <a:pt x="410" y="333"/>
                    <a:pt x="411" y="287"/>
                  </a:cubicBezTo>
                  <a:lnTo>
                    <a:pt x="518" y="287"/>
                  </a:lnTo>
                  <a:cubicBezTo>
                    <a:pt x="515" y="351"/>
                    <a:pt x="489" y="408"/>
                    <a:pt x="447" y="450"/>
                  </a:cubicBezTo>
                  <a:close/>
                  <a:moveTo>
                    <a:pt x="36" y="287"/>
                  </a:moveTo>
                  <a:lnTo>
                    <a:pt x="143" y="287"/>
                  </a:lnTo>
                  <a:cubicBezTo>
                    <a:pt x="144" y="333"/>
                    <a:pt x="154" y="376"/>
                    <a:pt x="170" y="415"/>
                  </a:cubicBezTo>
                  <a:cubicBezTo>
                    <a:pt x="147" y="424"/>
                    <a:pt x="126" y="436"/>
                    <a:pt x="107" y="450"/>
                  </a:cubicBezTo>
                  <a:cubicBezTo>
                    <a:pt x="65" y="408"/>
                    <a:pt x="38" y="351"/>
                    <a:pt x="36" y="287"/>
                  </a:cubicBezTo>
                  <a:close/>
                  <a:moveTo>
                    <a:pt x="97" y="117"/>
                  </a:moveTo>
                  <a:cubicBezTo>
                    <a:pt x="117" y="133"/>
                    <a:pt x="140" y="146"/>
                    <a:pt x="164" y="157"/>
                  </a:cubicBezTo>
                  <a:cubicBezTo>
                    <a:pt x="151" y="191"/>
                    <a:pt x="144" y="230"/>
                    <a:pt x="143" y="269"/>
                  </a:cubicBezTo>
                  <a:lnTo>
                    <a:pt x="36" y="269"/>
                  </a:lnTo>
                  <a:cubicBezTo>
                    <a:pt x="38" y="211"/>
                    <a:pt x="61" y="158"/>
                    <a:pt x="97" y="117"/>
                  </a:cubicBezTo>
                  <a:close/>
                  <a:moveTo>
                    <a:pt x="286" y="269"/>
                  </a:moveTo>
                  <a:lnTo>
                    <a:pt x="286" y="179"/>
                  </a:lnTo>
                  <a:cubicBezTo>
                    <a:pt x="317" y="178"/>
                    <a:pt x="346" y="173"/>
                    <a:pt x="374" y="163"/>
                  </a:cubicBezTo>
                  <a:cubicBezTo>
                    <a:pt x="385" y="196"/>
                    <a:pt x="392" y="232"/>
                    <a:pt x="393" y="269"/>
                  </a:cubicBezTo>
                  <a:cubicBezTo>
                    <a:pt x="393" y="269"/>
                    <a:pt x="286" y="269"/>
                    <a:pt x="286" y="269"/>
                  </a:cubicBezTo>
                  <a:close/>
                  <a:moveTo>
                    <a:pt x="286" y="269"/>
                  </a:moveTo>
                  <a:close/>
                  <a:moveTo>
                    <a:pt x="367" y="409"/>
                  </a:moveTo>
                  <a:cubicBezTo>
                    <a:pt x="341" y="401"/>
                    <a:pt x="314" y="396"/>
                    <a:pt x="286" y="395"/>
                  </a:cubicBezTo>
                  <a:lnTo>
                    <a:pt x="286" y="287"/>
                  </a:lnTo>
                  <a:lnTo>
                    <a:pt x="393" y="287"/>
                  </a:lnTo>
                  <a:cubicBezTo>
                    <a:pt x="392" y="331"/>
                    <a:pt x="383" y="372"/>
                    <a:pt x="367" y="409"/>
                  </a:cubicBezTo>
                  <a:close/>
                  <a:moveTo>
                    <a:pt x="377" y="432"/>
                  </a:moveTo>
                  <a:cubicBezTo>
                    <a:pt x="397" y="440"/>
                    <a:pt x="416" y="450"/>
                    <a:pt x="434" y="462"/>
                  </a:cubicBezTo>
                  <a:cubicBezTo>
                    <a:pt x="401" y="491"/>
                    <a:pt x="361" y="509"/>
                    <a:pt x="317" y="517"/>
                  </a:cubicBezTo>
                  <a:cubicBezTo>
                    <a:pt x="341" y="493"/>
                    <a:pt x="361" y="464"/>
                    <a:pt x="377" y="432"/>
                  </a:cubicBezTo>
                  <a:close/>
                  <a:moveTo>
                    <a:pt x="286" y="520"/>
                  </a:moveTo>
                  <a:lnTo>
                    <a:pt x="286" y="413"/>
                  </a:lnTo>
                  <a:cubicBezTo>
                    <a:pt x="312" y="414"/>
                    <a:pt x="336" y="418"/>
                    <a:pt x="360" y="425"/>
                  </a:cubicBezTo>
                  <a:cubicBezTo>
                    <a:pt x="342" y="463"/>
                    <a:pt x="317" y="495"/>
                    <a:pt x="287" y="520"/>
                  </a:cubicBezTo>
                  <a:cubicBezTo>
                    <a:pt x="287" y="520"/>
                    <a:pt x="286" y="520"/>
                    <a:pt x="286" y="520"/>
                  </a:cubicBezTo>
                  <a:close/>
                  <a:moveTo>
                    <a:pt x="286" y="520"/>
                  </a:moveTo>
                  <a:close/>
                  <a:moveTo>
                    <a:pt x="237" y="517"/>
                  </a:moveTo>
                  <a:cubicBezTo>
                    <a:pt x="193" y="509"/>
                    <a:pt x="153" y="491"/>
                    <a:pt x="120" y="462"/>
                  </a:cubicBezTo>
                  <a:cubicBezTo>
                    <a:pt x="138" y="450"/>
                    <a:pt x="157" y="440"/>
                    <a:pt x="177" y="432"/>
                  </a:cubicBezTo>
                  <a:cubicBezTo>
                    <a:pt x="193" y="464"/>
                    <a:pt x="213" y="493"/>
                    <a:pt x="237" y="517"/>
                  </a:cubicBezTo>
                  <a:close/>
                  <a:moveTo>
                    <a:pt x="268" y="287"/>
                  </a:moveTo>
                  <a:lnTo>
                    <a:pt x="268" y="395"/>
                  </a:lnTo>
                  <a:cubicBezTo>
                    <a:pt x="240" y="396"/>
                    <a:pt x="213" y="401"/>
                    <a:pt x="187" y="409"/>
                  </a:cubicBezTo>
                  <a:cubicBezTo>
                    <a:pt x="171" y="372"/>
                    <a:pt x="162" y="331"/>
                    <a:pt x="161" y="287"/>
                  </a:cubicBezTo>
                  <a:cubicBezTo>
                    <a:pt x="161" y="287"/>
                    <a:pt x="268" y="287"/>
                    <a:pt x="268" y="287"/>
                  </a:cubicBezTo>
                  <a:close/>
                  <a:moveTo>
                    <a:pt x="268" y="287"/>
                  </a:moveTo>
                  <a:close/>
                  <a:moveTo>
                    <a:pt x="181" y="163"/>
                  </a:moveTo>
                  <a:cubicBezTo>
                    <a:pt x="208" y="173"/>
                    <a:pt x="238" y="178"/>
                    <a:pt x="268" y="179"/>
                  </a:cubicBezTo>
                  <a:lnTo>
                    <a:pt x="268" y="269"/>
                  </a:lnTo>
                  <a:lnTo>
                    <a:pt x="161" y="269"/>
                  </a:lnTo>
                  <a:cubicBezTo>
                    <a:pt x="162" y="232"/>
                    <a:pt x="169" y="196"/>
                    <a:pt x="181" y="163"/>
                  </a:cubicBezTo>
                  <a:close/>
                  <a:moveTo>
                    <a:pt x="171" y="140"/>
                  </a:moveTo>
                  <a:cubicBezTo>
                    <a:pt x="149" y="131"/>
                    <a:pt x="128" y="119"/>
                    <a:pt x="109" y="104"/>
                  </a:cubicBezTo>
                  <a:cubicBezTo>
                    <a:pt x="144" y="71"/>
                    <a:pt x="188" y="48"/>
                    <a:pt x="237" y="40"/>
                  </a:cubicBezTo>
                  <a:cubicBezTo>
                    <a:pt x="209" y="67"/>
                    <a:pt x="187" y="101"/>
                    <a:pt x="171" y="140"/>
                  </a:cubicBezTo>
                  <a:close/>
                  <a:moveTo>
                    <a:pt x="268" y="37"/>
                  </a:moveTo>
                  <a:lnTo>
                    <a:pt x="268" y="161"/>
                  </a:lnTo>
                  <a:cubicBezTo>
                    <a:pt x="240" y="160"/>
                    <a:pt x="213" y="155"/>
                    <a:pt x="188" y="146"/>
                  </a:cubicBezTo>
                  <a:cubicBezTo>
                    <a:pt x="206" y="102"/>
                    <a:pt x="233" y="65"/>
                    <a:pt x="267" y="37"/>
                  </a:cubicBezTo>
                  <a:cubicBezTo>
                    <a:pt x="267" y="37"/>
                    <a:pt x="268" y="37"/>
                    <a:pt x="268" y="37"/>
                  </a:cubicBezTo>
                  <a:close/>
                  <a:moveTo>
                    <a:pt x="317" y="40"/>
                  </a:moveTo>
                  <a:cubicBezTo>
                    <a:pt x="366" y="48"/>
                    <a:pt x="410" y="71"/>
                    <a:pt x="445" y="104"/>
                  </a:cubicBezTo>
                  <a:cubicBezTo>
                    <a:pt x="426" y="119"/>
                    <a:pt x="406" y="131"/>
                    <a:pt x="384" y="140"/>
                  </a:cubicBezTo>
                  <a:cubicBezTo>
                    <a:pt x="367" y="101"/>
                    <a:pt x="344" y="67"/>
                    <a:pt x="317" y="40"/>
                  </a:cubicBezTo>
                  <a:close/>
                  <a:moveTo>
                    <a:pt x="287" y="37"/>
                  </a:moveTo>
                  <a:cubicBezTo>
                    <a:pt x="320" y="65"/>
                    <a:pt x="348" y="102"/>
                    <a:pt x="367" y="146"/>
                  </a:cubicBezTo>
                  <a:cubicBezTo>
                    <a:pt x="341" y="155"/>
                    <a:pt x="314" y="160"/>
                    <a:pt x="286" y="161"/>
                  </a:cubicBezTo>
                  <a:lnTo>
                    <a:pt x="286" y="37"/>
                  </a:lnTo>
                  <a:cubicBezTo>
                    <a:pt x="286" y="37"/>
                    <a:pt x="287" y="37"/>
                    <a:pt x="287" y="37"/>
                  </a:cubicBezTo>
                  <a:close/>
                  <a:moveTo>
                    <a:pt x="267" y="520"/>
                  </a:moveTo>
                  <a:cubicBezTo>
                    <a:pt x="238" y="495"/>
                    <a:pt x="213" y="463"/>
                    <a:pt x="194" y="425"/>
                  </a:cubicBezTo>
                  <a:cubicBezTo>
                    <a:pt x="218" y="418"/>
                    <a:pt x="243" y="414"/>
                    <a:pt x="268" y="413"/>
                  </a:cubicBezTo>
                  <a:lnTo>
                    <a:pt x="268" y="520"/>
                  </a:lnTo>
                  <a:cubicBezTo>
                    <a:pt x="268" y="520"/>
                    <a:pt x="267" y="520"/>
                    <a:pt x="267" y="520"/>
                  </a:cubicBezTo>
                  <a:close/>
                  <a:moveTo>
                    <a:pt x="267" y="520"/>
                  </a:moveTo>
                  <a:close/>
                  <a:moveTo>
                    <a:pt x="518" y="269"/>
                  </a:moveTo>
                  <a:lnTo>
                    <a:pt x="411" y="269"/>
                  </a:lnTo>
                  <a:cubicBezTo>
                    <a:pt x="410" y="230"/>
                    <a:pt x="403" y="191"/>
                    <a:pt x="390" y="157"/>
                  </a:cubicBezTo>
                  <a:cubicBezTo>
                    <a:pt x="415" y="146"/>
                    <a:pt x="436" y="133"/>
                    <a:pt x="457" y="117"/>
                  </a:cubicBezTo>
                  <a:cubicBezTo>
                    <a:pt x="494" y="158"/>
                    <a:pt x="516" y="211"/>
                    <a:pt x="518" y="269"/>
                  </a:cubicBezTo>
                  <a:close/>
                  <a:moveTo>
                    <a:pt x="277" y="0"/>
                  </a:moveTo>
                  <a:cubicBezTo>
                    <a:pt x="124" y="0"/>
                    <a:pt x="0" y="124"/>
                    <a:pt x="0" y="278"/>
                  </a:cubicBezTo>
                  <a:cubicBezTo>
                    <a:pt x="0" y="432"/>
                    <a:pt x="124" y="556"/>
                    <a:pt x="277" y="556"/>
                  </a:cubicBezTo>
                  <a:cubicBezTo>
                    <a:pt x="430" y="556"/>
                    <a:pt x="554" y="432"/>
                    <a:pt x="554" y="278"/>
                  </a:cubicBezTo>
                  <a:cubicBezTo>
                    <a:pt x="554" y="124"/>
                    <a:pt x="430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62809" y="3279775"/>
            <a:ext cx="4211671" cy="708025"/>
            <a:chOff x="4962809" y="3279775"/>
            <a:chExt cx="4211671" cy="708025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5334000" y="3279775"/>
              <a:ext cx="3840480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auto">
            <a:xfrm>
              <a:off x="4962809" y="3279775"/>
              <a:ext cx="704850" cy="70802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auto">
            <a:xfrm>
              <a:off x="5070759" y="3389313"/>
              <a:ext cx="488950" cy="4905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5194584" y="3511550"/>
              <a:ext cx="249238" cy="244475"/>
            </a:xfrm>
            <a:custGeom>
              <a:avLst/>
              <a:gdLst>
                <a:gd name="T0" fmla="*/ 484 w 589"/>
                <a:gd name="T1" fmla="*/ 242 h 575"/>
                <a:gd name="T2" fmla="*/ 439 w 589"/>
                <a:gd name="T3" fmla="*/ 136 h 575"/>
                <a:gd name="T4" fmla="*/ 362 w 589"/>
                <a:gd name="T5" fmla="*/ 59 h 575"/>
                <a:gd name="T6" fmla="*/ 501 w 589"/>
                <a:gd name="T7" fmla="*/ 72 h 575"/>
                <a:gd name="T8" fmla="*/ 514 w 589"/>
                <a:gd name="T9" fmla="*/ 212 h 575"/>
                <a:gd name="T10" fmla="*/ 129 w 589"/>
                <a:gd name="T11" fmla="*/ 445 h 575"/>
                <a:gd name="T12" fmla="*/ 80 w 589"/>
                <a:gd name="T13" fmla="*/ 350 h 575"/>
                <a:gd name="T14" fmla="*/ 216 w 589"/>
                <a:gd name="T15" fmla="*/ 358 h 575"/>
                <a:gd name="T16" fmla="*/ 225 w 589"/>
                <a:gd name="T17" fmla="*/ 497 h 575"/>
                <a:gd name="T18" fmla="*/ 159 w 589"/>
                <a:gd name="T19" fmla="*/ 514 h 575"/>
                <a:gd name="T20" fmla="*/ 63 w 589"/>
                <a:gd name="T21" fmla="*/ 539 h 575"/>
                <a:gd name="T22" fmla="*/ 38 w 589"/>
                <a:gd name="T23" fmla="*/ 502 h 575"/>
                <a:gd name="T24" fmla="*/ 117 w 589"/>
                <a:gd name="T25" fmla="*/ 458 h 575"/>
                <a:gd name="T26" fmla="*/ 75 w 589"/>
                <a:gd name="T27" fmla="*/ 536 h 575"/>
                <a:gd name="T28" fmla="*/ 188 w 589"/>
                <a:gd name="T29" fmla="*/ 298 h 575"/>
                <a:gd name="T30" fmla="*/ 275 w 589"/>
                <a:gd name="T31" fmla="*/ 148 h 575"/>
                <a:gd name="T32" fmla="*/ 188 w 589"/>
                <a:gd name="T33" fmla="*/ 298 h 575"/>
                <a:gd name="T34" fmla="*/ 265 w 589"/>
                <a:gd name="T35" fmla="*/ 364 h 575"/>
                <a:gd name="T36" fmla="*/ 205 w 589"/>
                <a:gd name="T37" fmla="*/ 306 h 575"/>
                <a:gd name="T38" fmla="*/ 413 w 589"/>
                <a:gd name="T39" fmla="*/ 161 h 575"/>
                <a:gd name="T40" fmla="*/ 265 w 589"/>
                <a:gd name="T41" fmla="*/ 364 h 575"/>
                <a:gd name="T42" fmla="*/ 287 w 589"/>
                <a:gd name="T43" fmla="*/ 428 h 575"/>
                <a:gd name="T44" fmla="*/ 443 w 589"/>
                <a:gd name="T45" fmla="*/ 211 h 575"/>
                <a:gd name="T46" fmla="*/ 426 w 589"/>
                <a:gd name="T47" fmla="*/ 301 h 575"/>
                <a:gd name="T48" fmla="*/ 287 w 589"/>
                <a:gd name="T49" fmla="*/ 441 h 575"/>
                <a:gd name="T50" fmla="*/ 527 w 589"/>
                <a:gd name="T51" fmla="*/ 47 h 575"/>
                <a:gd name="T52" fmla="*/ 336 w 589"/>
                <a:gd name="T53" fmla="*/ 34 h 575"/>
                <a:gd name="T54" fmla="*/ 249 w 589"/>
                <a:gd name="T55" fmla="*/ 123 h 575"/>
                <a:gd name="T56" fmla="*/ 248 w 589"/>
                <a:gd name="T57" fmla="*/ 123 h 575"/>
                <a:gd name="T58" fmla="*/ 45 w 589"/>
                <a:gd name="T59" fmla="*/ 341 h 575"/>
                <a:gd name="T60" fmla="*/ 0 w 589"/>
                <a:gd name="T61" fmla="*/ 512 h 575"/>
                <a:gd name="T62" fmla="*/ 84 w 589"/>
                <a:gd name="T63" fmla="*/ 571 h 575"/>
                <a:gd name="T64" fmla="*/ 266 w 589"/>
                <a:gd name="T65" fmla="*/ 513 h 575"/>
                <a:gd name="T66" fmla="*/ 527 w 589"/>
                <a:gd name="T67" fmla="*/ 47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89" h="575">
                  <a:moveTo>
                    <a:pt x="514" y="212"/>
                  </a:moveTo>
                  <a:lnTo>
                    <a:pt x="484" y="242"/>
                  </a:lnTo>
                  <a:cubicBezTo>
                    <a:pt x="484" y="238"/>
                    <a:pt x="484" y="234"/>
                    <a:pt x="484" y="230"/>
                  </a:cubicBezTo>
                  <a:cubicBezTo>
                    <a:pt x="481" y="195"/>
                    <a:pt x="465" y="162"/>
                    <a:pt x="439" y="136"/>
                  </a:cubicBezTo>
                  <a:cubicBezTo>
                    <a:pt x="410" y="106"/>
                    <a:pt x="371" y="90"/>
                    <a:pt x="332" y="89"/>
                  </a:cubicBezTo>
                  <a:lnTo>
                    <a:pt x="362" y="59"/>
                  </a:lnTo>
                  <a:cubicBezTo>
                    <a:pt x="377" y="45"/>
                    <a:pt x="398" y="36"/>
                    <a:pt x="420" y="36"/>
                  </a:cubicBezTo>
                  <a:cubicBezTo>
                    <a:pt x="449" y="36"/>
                    <a:pt x="479" y="49"/>
                    <a:pt x="501" y="72"/>
                  </a:cubicBezTo>
                  <a:cubicBezTo>
                    <a:pt x="523" y="94"/>
                    <a:pt x="536" y="120"/>
                    <a:pt x="537" y="147"/>
                  </a:cubicBezTo>
                  <a:cubicBezTo>
                    <a:pt x="539" y="172"/>
                    <a:pt x="531" y="195"/>
                    <a:pt x="514" y="212"/>
                  </a:cubicBezTo>
                  <a:close/>
                  <a:moveTo>
                    <a:pt x="159" y="514"/>
                  </a:moveTo>
                  <a:cubicBezTo>
                    <a:pt x="159" y="490"/>
                    <a:pt x="149" y="465"/>
                    <a:pt x="129" y="445"/>
                  </a:cubicBezTo>
                  <a:cubicBezTo>
                    <a:pt x="110" y="427"/>
                    <a:pt x="86" y="416"/>
                    <a:pt x="62" y="415"/>
                  </a:cubicBezTo>
                  <a:lnTo>
                    <a:pt x="80" y="350"/>
                  </a:lnTo>
                  <a:cubicBezTo>
                    <a:pt x="81" y="346"/>
                    <a:pt x="83" y="342"/>
                    <a:pt x="87" y="338"/>
                  </a:cubicBezTo>
                  <a:cubicBezTo>
                    <a:pt x="123" y="312"/>
                    <a:pt x="178" y="320"/>
                    <a:pt x="216" y="358"/>
                  </a:cubicBezTo>
                  <a:cubicBezTo>
                    <a:pt x="257" y="399"/>
                    <a:pt x="263" y="459"/>
                    <a:pt x="232" y="494"/>
                  </a:cubicBezTo>
                  <a:cubicBezTo>
                    <a:pt x="230" y="495"/>
                    <a:pt x="228" y="496"/>
                    <a:pt x="225" y="497"/>
                  </a:cubicBezTo>
                  <a:cubicBezTo>
                    <a:pt x="225" y="497"/>
                    <a:pt x="159" y="514"/>
                    <a:pt x="159" y="514"/>
                  </a:cubicBezTo>
                  <a:close/>
                  <a:moveTo>
                    <a:pt x="159" y="514"/>
                  </a:moveTo>
                  <a:close/>
                  <a:moveTo>
                    <a:pt x="75" y="536"/>
                  </a:moveTo>
                  <a:cubicBezTo>
                    <a:pt x="73" y="537"/>
                    <a:pt x="67" y="539"/>
                    <a:pt x="63" y="539"/>
                  </a:cubicBezTo>
                  <a:cubicBezTo>
                    <a:pt x="48" y="539"/>
                    <a:pt x="36" y="527"/>
                    <a:pt x="36" y="512"/>
                  </a:cubicBezTo>
                  <a:cubicBezTo>
                    <a:pt x="36" y="509"/>
                    <a:pt x="37" y="504"/>
                    <a:pt x="38" y="502"/>
                  </a:cubicBezTo>
                  <a:lnTo>
                    <a:pt x="57" y="433"/>
                  </a:lnTo>
                  <a:cubicBezTo>
                    <a:pt x="77" y="433"/>
                    <a:pt x="99" y="441"/>
                    <a:pt x="117" y="458"/>
                  </a:cubicBezTo>
                  <a:cubicBezTo>
                    <a:pt x="134" y="476"/>
                    <a:pt x="142" y="498"/>
                    <a:pt x="141" y="519"/>
                  </a:cubicBezTo>
                  <a:cubicBezTo>
                    <a:pt x="141" y="519"/>
                    <a:pt x="75" y="536"/>
                    <a:pt x="75" y="536"/>
                  </a:cubicBezTo>
                  <a:close/>
                  <a:moveTo>
                    <a:pt x="75" y="536"/>
                  </a:moveTo>
                  <a:close/>
                  <a:moveTo>
                    <a:pt x="188" y="298"/>
                  </a:moveTo>
                  <a:cubicBezTo>
                    <a:pt x="172" y="291"/>
                    <a:pt x="154" y="287"/>
                    <a:pt x="137" y="287"/>
                  </a:cubicBezTo>
                  <a:lnTo>
                    <a:pt x="275" y="148"/>
                  </a:lnTo>
                  <a:cubicBezTo>
                    <a:pt x="296" y="127"/>
                    <a:pt x="326" y="121"/>
                    <a:pt x="357" y="128"/>
                  </a:cubicBezTo>
                  <a:cubicBezTo>
                    <a:pt x="357" y="128"/>
                    <a:pt x="188" y="298"/>
                    <a:pt x="188" y="298"/>
                  </a:cubicBezTo>
                  <a:close/>
                  <a:moveTo>
                    <a:pt x="188" y="298"/>
                  </a:moveTo>
                  <a:close/>
                  <a:moveTo>
                    <a:pt x="265" y="364"/>
                  </a:moveTo>
                  <a:cubicBezTo>
                    <a:pt x="258" y="353"/>
                    <a:pt x="251" y="342"/>
                    <a:pt x="241" y="333"/>
                  </a:cubicBezTo>
                  <a:cubicBezTo>
                    <a:pt x="231" y="322"/>
                    <a:pt x="218" y="313"/>
                    <a:pt x="205" y="306"/>
                  </a:cubicBezTo>
                  <a:lnTo>
                    <a:pt x="376" y="135"/>
                  </a:lnTo>
                  <a:cubicBezTo>
                    <a:pt x="389" y="141"/>
                    <a:pt x="402" y="149"/>
                    <a:pt x="413" y="161"/>
                  </a:cubicBezTo>
                  <a:cubicBezTo>
                    <a:pt x="423" y="170"/>
                    <a:pt x="431" y="181"/>
                    <a:pt x="436" y="193"/>
                  </a:cubicBezTo>
                  <a:cubicBezTo>
                    <a:pt x="436" y="193"/>
                    <a:pt x="265" y="364"/>
                    <a:pt x="265" y="364"/>
                  </a:cubicBezTo>
                  <a:close/>
                  <a:moveTo>
                    <a:pt x="265" y="364"/>
                  </a:moveTo>
                  <a:close/>
                  <a:moveTo>
                    <a:pt x="287" y="428"/>
                  </a:moveTo>
                  <a:cubicBezTo>
                    <a:pt x="286" y="411"/>
                    <a:pt x="281" y="395"/>
                    <a:pt x="274" y="380"/>
                  </a:cubicBezTo>
                  <a:lnTo>
                    <a:pt x="443" y="211"/>
                  </a:lnTo>
                  <a:cubicBezTo>
                    <a:pt x="454" y="244"/>
                    <a:pt x="449" y="278"/>
                    <a:pt x="426" y="301"/>
                  </a:cubicBezTo>
                  <a:cubicBezTo>
                    <a:pt x="426" y="301"/>
                    <a:pt x="426" y="301"/>
                    <a:pt x="426" y="301"/>
                  </a:cubicBezTo>
                  <a:lnTo>
                    <a:pt x="426" y="301"/>
                  </a:lnTo>
                  <a:lnTo>
                    <a:pt x="287" y="441"/>
                  </a:lnTo>
                  <a:cubicBezTo>
                    <a:pt x="287" y="436"/>
                    <a:pt x="288" y="432"/>
                    <a:pt x="287" y="428"/>
                  </a:cubicBezTo>
                  <a:close/>
                  <a:moveTo>
                    <a:pt x="527" y="47"/>
                  </a:moveTo>
                  <a:cubicBezTo>
                    <a:pt x="497" y="17"/>
                    <a:pt x="458" y="0"/>
                    <a:pt x="420" y="0"/>
                  </a:cubicBezTo>
                  <a:cubicBezTo>
                    <a:pt x="388" y="0"/>
                    <a:pt x="358" y="12"/>
                    <a:pt x="336" y="34"/>
                  </a:cubicBezTo>
                  <a:lnTo>
                    <a:pt x="249" y="122"/>
                  </a:lnTo>
                  <a:cubicBezTo>
                    <a:pt x="249" y="122"/>
                    <a:pt x="249" y="122"/>
                    <a:pt x="249" y="123"/>
                  </a:cubicBezTo>
                  <a:cubicBezTo>
                    <a:pt x="248" y="123"/>
                    <a:pt x="248" y="123"/>
                    <a:pt x="248" y="123"/>
                  </a:cubicBezTo>
                  <a:lnTo>
                    <a:pt x="248" y="123"/>
                  </a:lnTo>
                  <a:lnTo>
                    <a:pt x="63" y="310"/>
                  </a:lnTo>
                  <a:cubicBezTo>
                    <a:pt x="55" y="318"/>
                    <a:pt x="49" y="329"/>
                    <a:pt x="45" y="341"/>
                  </a:cubicBezTo>
                  <a:lnTo>
                    <a:pt x="3" y="493"/>
                  </a:lnTo>
                  <a:cubicBezTo>
                    <a:pt x="3" y="494"/>
                    <a:pt x="0" y="506"/>
                    <a:pt x="0" y="512"/>
                  </a:cubicBezTo>
                  <a:cubicBezTo>
                    <a:pt x="0" y="546"/>
                    <a:pt x="28" y="575"/>
                    <a:pt x="63" y="575"/>
                  </a:cubicBezTo>
                  <a:cubicBezTo>
                    <a:pt x="70" y="575"/>
                    <a:pt x="83" y="571"/>
                    <a:pt x="84" y="571"/>
                  </a:cubicBezTo>
                  <a:lnTo>
                    <a:pt x="236" y="531"/>
                  </a:lnTo>
                  <a:cubicBezTo>
                    <a:pt x="247" y="528"/>
                    <a:pt x="258" y="522"/>
                    <a:pt x="266" y="513"/>
                  </a:cubicBezTo>
                  <a:lnTo>
                    <a:pt x="540" y="237"/>
                  </a:lnTo>
                  <a:cubicBezTo>
                    <a:pt x="589" y="187"/>
                    <a:pt x="584" y="104"/>
                    <a:pt x="527" y="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843713" y="1676400"/>
            <a:ext cx="2300288" cy="708025"/>
            <a:chOff x="6843713" y="1676400"/>
            <a:chExt cx="2300288" cy="708025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7196138" y="2270125"/>
              <a:ext cx="1947863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6843713" y="1676400"/>
              <a:ext cx="704850" cy="708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6951663" y="1784350"/>
              <a:ext cx="488950" cy="4905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2" name="Freeform 22"/>
            <p:cNvSpPr>
              <a:spLocks noEditPoints="1"/>
            </p:cNvSpPr>
            <p:nvPr/>
          </p:nvSpPr>
          <p:spPr bwMode="auto">
            <a:xfrm>
              <a:off x="7113588" y="1908175"/>
              <a:ext cx="165100" cy="244475"/>
            </a:xfrm>
            <a:custGeom>
              <a:avLst/>
              <a:gdLst>
                <a:gd name="T0" fmla="*/ 281 w 394"/>
                <a:gd name="T1" fmla="*/ 377 h 574"/>
                <a:gd name="T2" fmla="*/ 114 w 394"/>
                <a:gd name="T3" fmla="*/ 377 h 574"/>
                <a:gd name="T4" fmla="*/ 83 w 394"/>
                <a:gd name="T5" fmla="*/ 319 h 574"/>
                <a:gd name="T6" fmla="*/ 36 w 394"/>
                <a:gd name="T7" fmla="*/ 197 h 574"/>
                <a:gd name="T8" fmla="*/ 197 w 394"/>
                <a:gd name="T9" fmla="*/ 35 h 574"/>
                <a:gd name="T10" fmla="*/ 358 w 394"/>
                <a:gd name="T11" fmla="*/ 197 h 574"/>
                <a:gd name="T12" fmla="*/ 311 w 394"/>
                <a:gd name="T13" fmla="*/ 319 h 574"/>
                <a:gd name="T14" fmla="*/ 281 w 394"/>
                <a:gd name="T15" fmla="*/ 377 h 574"/>
                <a:gd name="T16" fmla="*/ 197 w 394"/>
                <a:gd name="T17" fmla="*/ 90 h 574"/>
                <a:gd name="T18" fmla="*/ 89 w 394"/>
                <a:gd name="T19" fmla="*/ 198 h 574"/>
                <a:gd name="T20" fmla="*/ 98 w 394"/>
                <a:gd name="T21" fmla="*/ 206 h 574"/>
                <a:gd name="T22" fmla="*/ 107 w 394"/>
                <a:gd name="T23" fmla="*/ 198 h 574"/>
                <a:gd name="T24" fmla="*/ 197 w 394"/>
                <a:gd name="T25" fmla="*/ 108 h 574"/>
                <a:gd name="T26" fmla="*/ 206 w 394"/>
                <a:gd name="T27" fmla="*/ 99 h 574"/>
                <a:gd name="T28" fmla="*/ 197 w 394"/>
                <a:gd name="T29" fmla="*/ 90 h 574"/>
                <a:gd name="T30" fmla="*/ 197 w 394"/>
                <a:gd name="T31" fmla="*/ 538 h 574"/>
                <a:gd name="T32" fmla="*/ 161 w 394"/>
                <a:gd name="T33" fmla="*/ 515 h 574"/>
                <a:gd name="T34" fmla="*/ 237 w 394"/>
                <a:gd name="T35" fmla="*/ 506 h 574"/>
                <a:gd name="T36" fmla="*/ 197 w 394"/>
                <a:gd name="T37" fmla="*/ 538 h 574"/>
                <a:gd name="T38" fmla="*/ 139 w 394"/>
                <a:gd name="T39" fmla="*/ 446 h 574"/>
                <a:gd name="T40" fmla="*/ 128 w 394"/>
                <a:gd name="T41" fmla="*/ 412 h 574"/>
                <a:gd name="T42" fmla="*/ 267 w 394"/>
                <a:gd name="T43" fmla="*/ 412 h 574"/>
                <a:gd name="T44" fmla="*/ 261 w 394"/>
                <a:gd name="T45" fmla="*/ 431 h 574"/>
                <a:gd name="T46" fmla="*/ 139 w 394"/>
                <a:gd name="T47" fmla="*/ 446 h 574"/>
                <a:gd name="T48" fmla="*/ 244 w 394"/>
                <a:gd name="T49" fmla="*/ 487 h 574"/>
                <a:gd name="T50" fmla="*/ 155 w 394"/>
                <a:gd name="T51" fmla="*/ 499 h 574"/>
                <a:gd name="T52" fmla="*/ 144 w 394"/>
                <a:gd name="T53" fmla="*/ 464 h 574"/>
                <a:gd name="T54" fmla="*/ 144 w 394"/>
                <a:gd name="T55" fmla="*/ 464 h 574"/>
                <a:gd name="T56" fmla="*/ 255 w 394"/>
                <a:gd name="T57" fmla="*/ 450 h 574"/>
                <a:gd name="T58" fmla="*/ 250 w 394"/>
                <a:gd name="T59" fmla="*/ 466 h 574"/>
                <a:gd name="T60" fmla="*/ 244 w 394"/>
                <a:gd name="T61" fmla="*/ 487 h 574"/>
                <a:gd name="T62" fmla="*/ 197 w 394"/>
                <a:gd name="T63" fmla="*/ 0 h 574"/>
                <a:gd name="T64" fmla="*/ 0 w 394"/>
                <a:gd name="T65" fmla="*/ 197 h 574"/>
                <a:gd name="T66" fmla="*/ 90 w 394"/>
                <a:gd name="T67" fmla="*/ 413 h 574"/>
                <a:gd name="T68" fmla="*/ 197 w 394"/>
                <a:gd name="T69" fmla="*/ 574 h 574"/>
                <a:gd name="T70" fmla="*/ 304 w 394"/>
                <a:gd name="T71" fmla="*/ 414 h 574"/>
                <a:gd name="T72" fmla="*/ 394 w 394"/>
                <a:gd name="T73" fmla="*/ 197 h 574"/>
                <a:gd name="T74" fmla="*/ 197 w 394"/>
                <a:gd name="T75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4" h="574">
                  <a:moveTo>
                    <a:pt x="281" y="377"/>
                  </a:moveTo>
                  <a:lnTo>
                    <a:pt x="114" y="377"/>
                  </a:lnTo>
                  <a:cubicBezTo>
                    <a:pt x="105" y="357"/>
                    <a:pt x="94" y="338"/>
                    <a:pt x="83" y="319"/>
                  </a:cubicBezTo>
                  <a:cubicBezTo>
                    <a:pt x="60" y="277"/>
                    <a:pt x="36" y="234"/>
                    <a:pt x="36" y="197"/>
                  </a:cubicBezTo>
                  <a:cubicBezTo>
                    <a:pt x="36" y="108"/>
                    <a:pt x="108" y="35"/>
                    <a:pt x="197" y="35"/>
                  </a:cubicBezTo>
                  <a:cubicBezTo>
                    <a:pt x="286" y="35"/>
                    <a:pt x="358" y="108"/>
                    <a:pt x="358" y="197"/>
                  </a:cubicBezTo>
                  <a:cubicBezTo>
                    <a:pt x="358" y="233"/>
                    <a:pt x="334" y="277"/>
                    <a:pt x="311" y="319"/>
                  </a:cubicBezTo>
                  <a:cubicBezTo>
                    <a:pt x="300" y="338"/>
                    <a:pt x="290" y="357"/>
                    <a:pt x="281" y="377"/>
                  </a:cubicBezTo>
                  <a:close/>
                  <a:moveTo>
                    <a:pt x="197" y="90"/>
                  </a:moveTo>
                  <a:cubicBezTo>
                    <a:pt x="138" y="90"/>
                    <a:pt x="89" y="138"/>
                    <a:pt x="89" y="198"/>
                  </a:cubicBezTo>
                  <a:cubicBezTo>
                    <a:pt x="89" y="202"/>
                    <a:pt x="93" y="206"/>
                    <a:pt x="98" y="206"/>
                  </a:cubicBezTo>
                  <a:cubicBezTo>
                    <a:pt x="103" y="206"/>
                    <a:pt x="107" y="202"/>
                    <a:pt x="107" y="198"/>
                  </a:cubicBezTo>
                  <a:cubicBezTo>
                    <a:pt x="107" y="148"/>
                    <a:pt x="148" y="108"/>
                    <a:pt x="197" y="108"/>
                  </a:cubicBezTo>
                  <a:cubicBezTo>
                    <a:pt x="202" y="108"/>
                    <a:pt x="206" y="104"/>
                    <a:pt x="206" y="99"/>
                  </a:cubicBezTo>
                  <a:cubicBezTo>
                    <a:pt x="206" y="94"/>
                    <a:pt x="202" y="90"/>
                    <a:pt x="197" y="90"/>
                  </a:cubicBezTo>
                  <a:close/>
                  <a:moveTo>
                    <a:pt x="197" y="538"/>
                  </a:moveTo>
                  <a:cubicBezTo>
                    <a:pt x="179" y="538"/>
                    <a:pt x="171" y="536"/>
                    <a:pt x="161" y="515"/>
                  </a:cubicBezTo>
                  <a:lnTo>
                    <a:pt x="237" y="506"/>
                  </a:lnTo>
                  <a:cubicBezTo>
                    <a:pt x="226" y="536"/>
                    <a:pt x="218" y="538"/>
                    <a:pt x="197" y="538"/>
                  </a:cubicBezTo>
                  <a:close/>
                  <a:moveTo>
                    <a:pt x="139" y="446"/>
                  </a:moveTo>
                  <a:cubicBezTo>
                    <a:pt x="135" y="436"/>
                    <a:pt x="132" y="425"/>
                    <a:pt x="128" y="412"/>
                  </a:cubicBezTo>
                  <a:lnTo>
                    <a:pt x="267" y="412"/>
                  </a:lnTo>
                  <a:cubicBezTo>
                    <a:pt x="265" y="419"/>
                    <a:pt x="262" y="425"/>
                    <a:pt x="261" y="431"/>
                  </a:cubicBezTo>
                  <a:cubicBezTo>
                    <a:pt x="261" y="431"/>
                    <a:pt x="139" y="446"/>
                    <a:pt x="139" y="446"/>
                  </a:cubicBezTo>
                  <a:close/>
                  <a:moveTo>
                    <a:pt x="244" y="487"/>
                  </a:moveTo>
                  <a:lnTo>
                    <a:pt x="155" y="499"/>
                  </a:lnTo>
                  <a:cubicBezTo>
                    <a:pt x="152" y="489"/>
                    <a:pt x="148" y="478"/>
                    <a:pt x="144" y="464"/>
                  </a:cubicBezTo>
                  <a:cubicBezTo>
                    <a:pt x="144" y="464"/>
                    <a:pt x="144" y="464"/>
                    <a:pt x="144" y="464"/>
                  </a:cubicBezTo>
                  <a:lnTo>
                    <a:pt x="255" y="450"/>
                  </a:lnTo>
                  <a:cubicBezTo>
                    <a:pt x="253" y="455"/>
                    <a:pt x="251" y="461"/>
                    <a:pt x="250" y="466"/>
                  </a:cubicBezTo>
                  <a:cubicBezTo>
                    <a:pt x="248" y="474"/>
                    <a:pt x="245" y="481"/>
                    <a:pt x="244" y="487"/>
                  </a:cubicBezTo>
                  <a:close/>
                  <a:moveTo>
                    <a:pt x="197" y="0"/>
                  </a:moveTo>
                  <a:cubicBezTo>
                    <a:pt x="88" y="0"/>
                    <a:pt x="0" y="88"/>
                    <a:pt x="0" y="197"/>
                  </a:cubicBezTo>
                  <a:cubicBezTo>
                    <a:pt x="0" y="269"/>
                    <a:pt x="66" y="346"/>
                    <a:pt x="90" y="413"/>
                  </a:cubicBezTo>
                  <a:cubicBezTo>
                    <a:pt x="126" y="514"/>
                    <a:pt x="122" y="574"/>
                    <a:pt x="197" y="574"/>
                  </a:cubicBezTo>
                  <a:cubicBezTo>
                    <a:pt x="273" y="574"/>
                    <a:pt x="268" y="514"/>
                    <a:pt x="304" y="414"/>
                  </a:cubicBezTo>
                  <a:cubicBezTo>
                    <a:pt x="328" y="346"/>
                    <a:pt x="394" y="269"/>
                    <a:pt x="394" y="197"/>
                  </a:cubicBezTo>
                  <a:cubicBezTo>
                    <a:pt x="394" y="88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38588" y="2012950"/>
            <a:ext cx="5205413" cy="708025"/>
            <a:chOff x="3938588" y="2012950"/>
            <a:chExt cx="5205413" cy="708025"/>
          </a:xfrm>
        </p:grpSpPr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4291013" y="2606675"/>
              <a:ext cx="4852988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3938588" y="2012950"/>
              <a:ext cx="704850" cy="7080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4046538" y="2120900"/>
              <a:ext cx="488950" cy="492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3" name="Freeform 23"/>
            <p:cNvSpPr>
              <a:spLocks noEditPoints="1"/>
            </p:cNvSpPr>
            <p:nvPr/>
          </p:nvSpPr>
          <p:spPr bwMode="auto">
            <a:xfrm>
              <a:off x="4168775" y="2246313"/>
              <a:ext cx="242888" cy="241300"/>
            </a:xfrm>
            <a:custGeom>
              <a:avLst/>
              <a:gdLst>
                <a:gd name="T0" fmla="*/ 395 w 575"/>
                <a:gd name="T1" fmla="*/ 322 h 573"/>
                <a:gd name="T2" fmla="*/ 323 w 575"/>
                <a:gd name="T3" fmla="*/ 302 h 573"/>
                <a:gd name="T4" fmla="*/ 316 w 575"/>
                <a:gd name="T5" fmla="*/ 308 h 573"/>
                <a:gd name="T6" fmla="*/ 296 w 575"/>
                <a:gd name="T7" fmla="*/ 328 h 573"/>
                <a:gd name="T8" fmla="*/ 262 w 575"/>
                <a:gd name="T9" fmla="*/ 362 h 573"/>
                <a:gd name="T10" fmla="*/ 252 w 575"/>
                <a:gd name="T11" fmla="*/ 388 h 573"/>
                <a:gd name="T12" fmla="*/ 252 w 575"/>
                <a:gd name="T13" fmla="*/ 430 h 573"/>
                <a:gd name="T14" fmla="*/ 216 w 575"/>
                <a:gd name="T15" fmla="*/ 430 h 573"/>
                <a:gd name="T16" fmla="*/ 180 w 575"/>
                <a:gd name="T17" fmla="*/ 465 h 573"/>
                <a:gd name="T18" fmla="*/ 180 w 575"/>
                <a:gd name="T19" fmla="*/ 501 h 573"/>
                <a:gd name="T20" fmla="*/ 138 w 575"/>
                <a:gd name="T21" fmla="*/ 501 h 573"/>
                <a:gd name="T22" fmla="*/ 112 w 575"/>
                <a:gd name="T23" fmla="*/ 512 h 573"/>
                <a:gd name="T24" fmla="*/ 87 w 575"/>
                <a:gd name="T25" fmla="*/ 537 h 573"/>
                <a:gd name="T26" fmla="*/ 36 w 575"/>
                <a:gd name="T27" fmla="*/ 537 h 573"/>
                <a:gd name="T28" fmla="*/ 36 w 575"/>
                <a:gd name="T29" fmla="*/ 486 h 573"/>
                <a:gd name="T30" fmla="*/ 246 w 575"/>
                <a:gd name="T31" fmla="*/ 278 h 573"/>
                <a:gd name="T32" fmla="*/ 246 w 575"/>
                <a:gd name="T33" fmla="*/ 278 h 573"/>
                <a:gd name="T34" fmla="*/ 272 w 575"/>
                <a:gd name="T35" fmla="*/ 251 h 573"/>
                <a:gd name="T36" fmla="*/ 252 w 575"/>
                <a:gd name="T37" fmla="*/ 179 h 573"/>
                <a:gd name="T38" fmla="*/ 395 w 575"/>
                <a:gd name="T39" fmla="*/ 36 h 573"/>
                <a:gd name="T40" fmla="*/ 539 w 575"/>
                <a:gd name="T41" fmla="*/ 179 h 573"/>
                <a:gd name="T42" fmla="*/ 395 w 575"/>
                <a:gd name="T43" fmla="*/ 322 h 573"/>
                <a:gd name="T44" fmla="*/ 445 w 575"/>
                <a:gd name="T45" fmla="*/ 196 h 573"/>
                <a:gd name="T46" fmla="*/ 377 w 575"/>
                <a:gd name="T47" fmla="*/ 129 h 573"/>
                <a:gd name="T48" fmla="*/ 416 w 575"/>
                <a:gd name="T49" fmla="*/ 89 h 573"/>
                <a:gd name="T50" fmla="*/ 484 w 575"/>
                <a:gd name="T51" fmla="*/ 157 h 573"/>
                <a:gd name="T52" fmla="*/ 445 w 575"/>
                <a:gd name="T53" fmla="*/ 196 h 573"/>
                <a:gd name="T54" fmla="*/ 499 w 575"/>
                <a:gd name="T55" fmla="*/ 147 h 573"/>
                <a:gd name="T56" fmla="*/ 426 w 575"/>
                <a:gd name="T57" fmla="*/ 74 h 573"/>
                <a:gd name="T58" fmla="*/ 411 w 575"/>
                <a:gd name="T59" fmla="*/ 72 h 573"/>
                <a:gd name="T60" fmla="*/ 360 w 575"/>
                <a:gd name="T61" fmla="*/ 123 h 573"/>
                <a:gd name="T62" fmla="*/ 359 w 575"/>
                <a:gd name="T63" fmla="*/ 128 h 573"/>
                <a:gd name="T64" fmla="*/ 362 w 575"/>
                <a:gd name="T65" fmla="*/ 139 h 573"/>
                <a:gd name="T66" fmla="*/ 435 w 575"/>
                <a:gd name="T67" fmla="*/ 211 h 573"/>
                <a:gd name="T68" fmla="*/ 450 w 575"/>
                <a:gd name="T69" fmla="*/ 213 h 573"/>
                <a:gd name="T70" fmla="*/ 501 w 575"/>
                <a:gd name="T71" fmla="*/ 163 h 573"/>
                <a:gd name="T72" fmla="*/ 502 w 575"/>
                <a:gd name="T73" fmla="*/ 157 h 573"/>
                <a:gd name="T74" fmla="*/ 499 w 575"/>
                <a:gd name="T75" fmla="*/ 147 h 573"/>
                <a:gd name="T76" fmla="*/ 395 w 575"/>
                <a:gd name="T77" fmla="*/ 0 h 573"/>
                <a:gd name="T78" fmla="*/ 216 w 575"/>
                <a:gd name="T79" fmla="*/ 179 h 573"/>
                <a:gd name="T80" fmla="*/ 229 w 575"/>
                <a:gd name="T81" fmla="*/ 244 h 573"/>
                <a:gd name="T82" fmla="*/ 10 w 575"/>
                <a:gd name="T83" fmla="*/ 461 h 573"/>
                <a:gd name="T84" fmla="*/ 0 w 575"/>
                <a:gd name="T85" fmla="*/ 483 h 573"/>
                <a:gd name="T86" fmla="*/ 0 w 575"/>
                <a:gd name="T87" fmla="*/ 537 h 573"/>
                <a:gd name="T88" fmla="*/ 36 w 575"/>
                <a:gd name="T89" fmla="*/ 573 h 573"/>
                <a:gd name="T90" fmla="*/ 90 w 575"/>
                <a:gd name="T91" fmla="*/ 573 h 573"/>
                <a:gd name="T92" fmla="*/ 112 w 575"/>
                <a:gd name="T93" fmla="*/ 563 h 573"/>
                <a:gd name="T94" fmla="*/ 138 w 575"/>
                <a:gd name="T95" fmla="*/ 537 h 573"/>
                <a:gd name="T96" fmla="*/ 180 w 575"/>
                <a:gd name="T97" fmla="*/ 537 h 573"/>
                <a:gd name="T98" fmla="*/ 216 w 575"/>
                <a:gd name="T99" fmla="*/ 501 h 573"/>
                <a:gd name="T100" fmla="*/ 216 w 575"/>
                <a:gd name="T101" fmla="*/ 465 h 573"/>
                <a:gd name="T102" fmla="*/ 252 w 575"/>
                <a:gd name="T103" fmla="*/ 465 h 573"/>
                <a:gd name="T104" fmla="*/ 288 w 575"/>
                <a:gd name="T105" fmla="*/ 430 h 573"/>
                <a:gd name="T106" fmla="*/ 288 w 575"/>
                <a:gd name="T107" fmla="*/ 388 h 573"/>
                <a:gd name="T108" fmla="*/ 330 w 575"/>
                <a:gd name="T109" fmla="*/ 345 h 573"/>
                <a:gd name="T110" fmla="*/ 395 w 575"/>
                <a:gd name="T111" fmla="*/ 358 h 573"/>
                <a:gd name="T112" fmla="*/ 575 w 575"/>
                <a:gd name="T113" fmla="*/ 179 h 573"/>
                <a:gd name="T114" fmla="*/ 395 w 575"/>
                <a:gd name="T11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5" h="573">
                  <a:moveTo>
                    <a:pt x="395" y="322"/>
                  </a:moveTo>
                  <a:cubicBezTo>
                    <a:pt x="369" y="322"/>
                    <a:pt x="344" y="314"/>
                    <a:pt x="323" y="302"/>
                  </a:cubicBezTo>
                  <a:lnTo>
                    <a:pt x="316" y="308"/>
                  </a:lnTo>
                  <a:lnTo>
                    <a:pt x="296" y="328"/>
                  </a:lnTo>
                  <a:lnTo>
                    <a:pt x="262" y="362"/>
                  </a:lnTo>
                  <a:cubicBezTo>
                    <a:pt x="255" y="369"/>
                    <a:pt x="252" y="378"/>
                    <a:pt x="252" y="388"/>
                  </a:cubicBezTo>
                  <a:lnTo>
                    <a:pt x="252" y="430"/>
                  </a:lnTo>
                  <a:lnTo>
                    <a:pt x="216" y="430"/>
                  </a:lnTo>
                  <a:cubicBezTo>
                    <a:pt x="196" y="430"/>
                    <a:pt x="180" y="446"/>
                    <a:pt x="180" y="465"/>
                  </a:cubicBezTo>
                  <a:lnTo>
                    <a:pt x="180" y="501"/>
                  </a:lnTo>
                  <a:lnTo>
                    <a:pt x="138" y="501"/>
                  </a:lnTo>
                  <a:cubicBezTo>
                    <a:pt x="128" y="501"/>
                    <a:pt x="119" y="505"/>
                    <a:pt x="112" y="512"/>
                  </a:cubicBezTo>
                  <a:lnTo>
                    <a:pt x="87" y="537"/>
                  </a:lnTo>
                  <a:lnTo>
                    <a:pt x="36" y="537"/>
                  </a:lnTo>
                  <a:lnTo>
                    <a:pt x="36" y="486"/>
                  </a:lnTo>
                  <a:lnTo>
                    <a:pt x="246" y="278"/>
                  </a:lnTo>
                  <a:cubicBezTo>
                    <a:pt x="246" y="278"/>
                    <a:pt x="246" y="278"/>
                    <a:pt x="246" y="278"/>
                  </a:cubicBezTo>
                  <a:lnTo>
                    <a:pt x="272" y="251"/>
                  </a:lnTo>
                  <a:cubicBezTo>
                    <a:pt x="259" y="230"/>
                    <a:pt x="252" y="205"/>
                    <a:pt x="252" y="179"/>
                  </a:cubicBezTo>
                  <a:cubicBezTo>
                    <a:pt x="252" y="100"/>
                    <a:pt x="316" y="36"/>
                    <a:pt x="395" y="36"/>
                  </a:cubicBezTo>
                  <a:cubicBezTo>
                    <a:pt x="474" y="36"/>
                    <a:pt x="539" y="100"/>
                    <a:pt x="539" y="179"/>
                  </a:cubicBezTo>
                  <a:cubicBezTo>
                    <a:pt x="539" y="258"/>
                    <a:pt x="474" y="322"/>
                    <a:pt x="395" y="322"/>
                  </a:cubicBezTo>
                  <a:close/>
                  <a:moveTo>
                    <a:pt x="445" y="196"/>
                  </a:moveTo>
                  <a:cubicBezTo>
                    <a:pt x="419" y="178"/>
                    <a:pt x="396" y="154"/>
                    <a:pt x="377" y="129"/>
                  </a:cubicBezTo>
                  <a:cubicBezTo>
                    <a:pt x="384" y="109"/>
                    <a:pt x="397" y="96"/>
                    <a:pt x="416" y="89"/>
                  </a:cubicBezTo>
                  <a:cubicBezTo>
                    <a:pt x="442" y="108"/>
                    <a:pt x="465" y="131"/>
                    <a:pt x="484" y="157"/>
                  </a:cubicBezTo>
                  <a:cubicBezTo>
                    <a:pt x="477" y="177"/>
                    <a:pt x="464" y="190"/>
                    <a:pt x="445" y="196"/>
                  </a:cubicBezTo>
                  <a:close/>
                  <a:moveTo>
                    <a:pt x="499" y="147"/>
                  </a:moveTo>
                  <a:cubicBezTo>
                    <a:pt x="479" y="119"/>
                    <a:pt x="454" y="95"/>
                    <a:pt x="426" y="74"/>
                  </a:cubicBezTo>
                  <a:cubicBezTo>
                    <a:pt x="422" y="71"/>
                    <a:pt x="416" y="70"/>
                    <a:pt x="411" y="72"/>
                  </a:cubicBezTo>
                  <a:cubicBezTo>
                    <a:pt x="386" y="81"/>
                    <a:pt x="369" y="98"/>
                    <a:pt x="360" y="123"/>
                  </a:cubicBezTo>
                  <a:cubicBezTo>
                    <a:pt x="359" y="125"/>
                    <a:pt x="359" y="127"/>
                    <a:pt x="359" y="128"/>
                  </a:cubicBezTo>
                  <a:cubicBezTo>
                    <a:pt x="359" y="132"/>
                    <a:pt x="360" y="136"/>
                    <a:pt x="362" y="139"/>
                  </a:cubicBezTo>
                  <a:cubicBezTo>
                    <a:pt x="382" y="167"/>
                    <a:pt x="407" y="191"/>
                    <a:pt x="435" y="211"/>
                  </a:cubicBezTo>
                  <a:cubicBezTo>
                    <a:pt x="439" y="214"/>
                    <a:pt x="445" y="215"/>
                    <a:pt x="450" y="213"/>
                  </a:cubicBezTo>
                  <a:cubicBezTo>
                    <a:pt x="475" y="205"/>
                    <a:pt x="492" y="188"/>
                    <a:pt x="501" y="163"/>
                  </a:cubicBezTo>
                  <a:cubicBezTo>
                    <a:pt x="502" y="161"/>
                    <a:pt x="502" y="159"/>
                    <a:pt x="502" y="157"/>
                  </a:cubicBezTo>
                  <a:cubicBezTo>
                    <a:pt x="502" y="153"/>
                    <a:pt x="501" y="150"/>
                    <a:pt x="499" y="147"/>
                  </a:cubicBezTo>
                  <a:close/>
                  <a:moveTo>
                    <a:pt x="395" y="0"/>
                  </a:moveTo>
                  <a:cubicBezTo>
                    <a:pt x="296" y="0"/>
                    <a:pt x="216" y="80"/>
                    <a:pt x="216" y="179"/>
                  </a:cubicBezTo>
                  <a:cubicBezTo>
                    <a:pt x="216" y="202"/>
                    <a:pt x="221" y="224"/>
                    <a:pt x="229" y="244"/>
                  </a:cubicBezTo>
                  <a:lnTo>
                    <a:pt x="10" y="461"/>
                  </a:lnTo>
                  <a:cubicBezTo>
                    <a:pt x="4" y="468"/>
                    <a:pt x="0" y="474"/>
                    <a:pt x="0" y="483"/>
                  </a:cubicBezTo>
                  <a:lnTo>
                    <a:pt x="0" y="537"/>
                  </a:lnTo>
                  <a:cubicBezTo>
                    <a:pt x="0" y="556"/>
                    <a:pt x="17" y="573"/>
                    <a:pt x="36" y="573"/>
                  </a:cubicBezTo>
                  <a:lnTo>
                    <a:pt x="90" y="573"/>
                  </a:lnTo>
                  <a:cubicBezTo>
                    <a:pt x="100" y="573"/>
                    <a:pt x="106" y="569"/>
                    <a:pt x="112" y="563"/>
                  </a:cubicBezTo>
                  <a:lnTo>
                    <a:pt x="138" y="537"/>
                  </a:lnTo>
                  <a:lnTo>
                    <a:pt x="180" y="537"/>
                  </a:lnTo>
                  <a:cubicBezTo>
                    <a:pt x="200" y="537"/>
                    <a:pt x="216" y="521"/>
                    <a:pt x="216" y="501"/>
                  </a:cubicBezTo>
                  <a:lnTo>
                    <a:pt x="216" y="465"/>
                  </a:lnTo>
                  <a:lnTo>
                    <a:pt x="252" y="465"/>
                  </a:lnTo>
                  <a:cubicBezTo>
                    <a:pt x="271" y="465"/>
                    <a:pt x="288" y="449"/>
                    <a:pt x="288" y="430"/>
                  </a:cubicBezTo>
                  <a:lnTo>
                    <a:pt x="288" y="388"/>
                  </a:lnTo>
                  <a:lnTo>
                    <a:pt x="330" y="345"/>
                  </a:lnTo>
                  <a:cubicBezTo>
                    <a:pt x="350" y="353"/>
                    <a:pt x="372" y="358"/>
                    <a:pt x="395" y="358"/>
                  </a:cubicBezTo>
                  <a:cubicBezTo>
                    <a:pt x="494" y="358"/>
                    <a:pt x="575" y="278"/>
                    <a:pt x="575" y="179"/>
                  </a:cubicBezTo>
                  <a:cubicBezTo>
                    <a:pt x="575" y="80"/>
                    <a:pt x="494" y="0"/>
                    <a:pt x="3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362200" y="2943225"/>
            <a:ext cx="6781800" cy="708025"/>
            <a:chOff x="2362200" y="2943225"/>
            <a:chExt cx="6781800" cy="708025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714625" y="2943225"/>
              <a:ext cx="6429375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2362200" y="2943225"/>
              <a:ext cx="704850" cy="7080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2470150" y="3052763"/>
              <a:ext cx="488950" cy="4905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4" name="Freeform 24"/>
            <p:cNvSpPr>
              <a:spLocks noEditPoints="1"/>
            </p:cNvSpPr>
            <p:nvPr/>
          </p:nvSpPr>
          <p:spPr bwMode="auto">
            <a:xfrm>
              <a:off x="2593975" y="3209925"/>
              <a:ext cx="241300" cy="174625"/>
            </a:xfrm>
            <a:custGeom>
              <a:avLst/>
              <a:gdLst>
                <a:gd name="T0" fmla="*/ 439 w 573"/>
                <a:gd name="T1" fmla="*/ 376 h 412"/>
                <a:gd name="T2" fmla="*/ 439 w 573"/>
                <a:gd name="T3" fmla="*/ 376 h 412"/>
                <a:gd name="T4" fmla="*/ 116 w 573"/>
                <a:gd name="T5" fmla="*/ 376 h 412"/>
                <a:gd name="T6" fmla="*/ 36 w 573"/>
                <a:gd name="T7" fmla="*/ 296 h 412"/>
                <a:gd name="T8" fmla="*/ 76 w 573"/>
                <a:gd name="T9" fmla="*/ 226 h 412"/>
                <a:gd name="T10" fmla="*/ 92 w 573"/>
                <a:gd name="T11" fmla="*/ 184 h 412"/>
                <a:gd name="T12" fmla="*/ 90 w 573"/>
                <a:gd name="T13" fmla="*/ 170 h 412"/>
                <a:gd name="T14" fmla="*/ 134 w 573"/>
                <a:gd name="T15" fmla="*/ 125 h 412"/>
                <a:gd name="T16" fmla="*/ 159 w 573"/>
                <a:gd name="T17" fmla="*/ 129 h 412"/>
                <a:gd name="T18" fmla="*/ 191 w 573"/>
                <a:gd name="T19" fmla="*/ 108 h 412"/>
                <a:gd name="T20" fmla="*/ 305 w 573"/>
                <a:gd name="T21" fmla="*/ 35 h 412"/>
                <a:gd name="T22" fmla="*/ 429 w 573"/>
                <a:gd name="T23" fmla="*/ 149 h 412"/>
                <a:gd name="T24" fmla="*/ 458 w 573"/>
                <a:gd name="T25" fmla="*/ 181 h 412"/>
                <a:gd name="T26" fmla="*/ 537 w 573"/>
                <a:gd name="T27" fmla="*/ 278 h 412"/>
                <a:gd name="T28" fmla="*/ 439 w 573"/>
                <a:gd name="T29" fmla="*/ 376 h 412"/>
                <a:gd name="T30" fmla="*/ 464 w 573"/>
                <a:gd name="T31" fmla="*/ 146 h 412"/>
                <a:gd name="T32" fmla="*/ 305 w 573"/>
                <a:gd name="T33" fmla="*/ 0 h 412"/>
                <a:gd name="T34" fmla="*/ 159 w 573"/>
                <a:gd name="T35" fmla="*/ 93 h 412"/>
                <a:gd name="T36" fmla="*/ 134 w 573"/>
                <a:gd name="T37" fmla="*/ 89 h 412"/>
                <a:gd name="T38" fmla="*/ 54 w 573"/>
                <a:gd name="T39" fmla="*/ 170 h 412"/>
                <a:gd name="T40" fmla="*/ 58 w 573"/>
                <a:gd name="T41" fmla="*/ 195 h 412"/>
                <a:gd name="T42" fmla="*/ 0 w 573"/>
                <a:gd name="T43" fmla="*/ 296 h 412"/>
                <a:gd name="T44" fmla="*/ 116 w 573"/>
                <a:gd name="T45" fmla="*/ 412 h 412"/>
                <a:gd name="T46" fmla="*/ 116 w 573"/>
                <a:gd name="T47" fmla="*/ 412 h 412"/>
                <a:gd name="T48" fmla="*/ 439 w 573"/>
                <a:gd name="T49" fmla="*/ 412 h 412"/>
                <a:gd name="T50" fmla="*/ 439 w 573"/>
                <a:gd name="T51" fmla="*/ 412 h 412"/>
                <a:gd name="T52" fmla="*/ 573 w 573"/>
                <a:gd name="T53" fmla="*/ 278 h 412"/>
                <a:gd name="T54" fmla="*/ 464 w 573"/>
                <a:gd name="T55" fmla="*/ 14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3" h="412">
                  <a:moveTo>
                    <a:pt x="439" y="376"/>
                  </a:moveTo>
                  <a:lnTo>
                    <a:pt x="439" y="376"/>
                  </a:lnTo>
                  <a:lnTo>
                    <a:pt x="116" y="376"/>
                  </a:lnTo>
                  <a:cubicBezTo>
                    <a:pt x="72" y="376"/>
                    <a:pt x="36" y="340"/>
                    <a:pt x="36" y="296"/>
                  </a:cubicBezTo>
                  <a:cubicBezTo>
                    <a:pt x="36" y="267"/>
                    <a:pt x="51" y="241"/>
                    <a:pt x="76" y="226"/>
                  </a:cubicBezTo>
                  <a:cubicBezTo>
                    <a:pt x="101" y="212"/>
                    <a:pt x="103" y="209"/>
                    <a:pt x="92" y="184"/>
                  </a:cubicBezTo>
                  <a:cubicBezTo>
                    <a:pt x="90" y="179"/>
                    <a:pt x="90" y="174"/>
                    <a:pt x="90" y="170"/>
                  </a:cubicBezTo>
                  <a:cubicBezTo>
                    <a:pt x="90" y="145"/>
                    <a:pt x="110" y="125"/>
                    <a:pt x="134" y="125"/>
                  </a:cubicBezTo>
                  <a:cubicBezTo>
                    <a:pt x="134" y="125"/>
                    <a:pt x="146" y="124"/>
                    <a:pt x="159" y="129"/>
                  </a:cubicBezTo>
                  <a:cubicBezTo>
                    <a:pt x="179" y="137"/>
                    <a:pt x="181" y="130"/>
                    <a:pt x="191" y="108"/>
                  </a:cubicBezTo>
                  <a:cubicBezTo>
                    <a:pt x="212" y="64"/>
                    <a:pt x="256" y="35"/>
                    <a:pt x="305" y="35"/>
                  </a:cubicBezTo>
                  <a:cubicBezTo>
                    <a:pt x="369" y="35"/>
                    <a:pt x="422" y="84"/>
                    <a:pt x="429" y="149"/>
                  </a:cubicBezTo>
                  <a:cubicBezTo>
                    <a:pt x="431" y="175"/>
                    <a:pt x="431" y="175"/>
                    <a:pt x="458" y="181"/>
                  </a:cubicBezTo>
                  <a:cubicBezTo>
                    <a:pt x="504" y="190"/>
                    <a:pt x="537" y="230"/>
                    <a:pt x="537" y="278"/>
                  </a:cubicBezTo>
                  <a:cubicBezTo>
                    <a:pt x="537" y="332"/>
                    <a:pt x="493" y="376"/>
                    <a:pt x="439" y="376"/>
                  </a:cubicBezTo>
                  <a:close/>
                  <a:moveTo>
                    <a:pt x="464" y="146"/>
                  </a:moveTo>
                  <a:cubicBezTo>
                    <a:pt x="456" y="64"/>
                    <a:pt x="388" y="0"/>
                    <a:pt x="305" y="0"/>
                  </a:cubicBezTo>
                  <a:cubicBezTo>
                    <a:pt x="240" y="0"/>
                    <a:pt x="184" y="38"/>
                    <a:pt x="159" y="93"/>
                  </a:cubicBezTo>
                  <a:cubicBezTo>
                    <a:pt x="151" y="91"/>
                    <a:pt x="143" y="89"/>
                    <a:pt x="134" y="89"/>
                  </a:cubicBezTo>
                  <a:cubicBezTo>
                    <a:pt x="90" y="89"/>
                    <a:pt x="54" y="125"/>
                    <a:pt x="54" y="170"/>
                  </a:cubicBezTo>
                  <a:cubicBezTo>
                    <a:pt x="54" y="179"/>
                    <a:pt x="56" y="187"/>
                    <a:pt x="58" y="195"/>
                  </a:cubicBezTo>
                  <a:cubicBezTo>
                    <a:pt x="23" y="215"/>
                    <a:pt x="0" y="252"/>
                    <a:pt x="0" y="296"/>
                  </a:cubicBezTo>
                  <a:cubicBezTo>
                    <a:pt x="0" y="360"/>
                    <a:pt x="52" y="412"/>
                    <a:pt x="116" y="412"/>
                  </a:cubicBezTo>
                  <a:lnTo>
                    <a:pt x="116" y="412"/>
                  </a:lnTo>
                  <a:lnTo>
                    <a:pt x="439" y="412"/>
                  </a:lnTo>
                  <a:lnTo>
                    <a:pt x="439" y="412"/>
                  </a:lnTo>
                  <a:cubicBezTo>
                    <a:pt x="513" y="412"/>
                    <a:pt x="573" y="352"/>
                    <a:pt x="573" y="278"/>
                  </a:cubicBezTo>
                  <a:cubicBezTo>
                    <a:pt x="573" y="212"/>
                    <a:pt x="526" y="158"/>
                    <a:pt x="464" y="1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3223260" y="1536065"/>
            <a:ext cx="3523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github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代码量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:2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千行</a:t>
            </a:r>
            <a:endParaRPr lang="zh-CN" altLang="en-US" sz="2400" b="1" dirty="0" smtClean="0">
              <a:solidFill>
                <a:schemeClr val="accent2"/>
              </a:solidFill>
              <a:latin typeface="+mn-ea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285290" y="2013109"/>
            <a:ext cx="3507740" cy="829945"/>
            <a:chOff x="267467" y="1186249"/>
            <a:chExt cx="3118062" cy="829945"/>
          </a:xfrm>
        </p:grpSpPr>
        <p:sp>
          <p:nvSpPr>
            <p:cNvPr id="88" name="TextBox 87"/>
            <p:cNvSpPr txBox="1"/>
            <p:nvPr/>
          </p:nvSpPr>
          <p:spPr>
            <a:xfrm>
              <a:off x="788461" y="1571694"/>
              <a:ext cx="2597068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endPara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67467" y="1186249"/>
              <a:ext cx="2847123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sz="2400" dirty="0" smtClean="0">
                  <a:solidFill>
                    <a:schemeClr val="accent3"/>
                  </a:solidFill>
                  <a:latin typeface="+mn-ea"/>
                </a:rPr>
                <a:t>github</a:t>
              </a:r>
              <a:r>
                <a:rPr lang="zh-CN" altLang="en-US" sz="2400" dirty="0" smtClean="0">
                  <a:solidFill>
                    <a:schemeClr val="accent3"/>
                  </a:solidFill>
                  <a:latin typeface="+mn-ea"/>
                </a:rPr>
                <a:t>有效的</a:t>
              </a:r>
              <a:endParaRPr lang="zh-CN" altLang="en-US" sz="2400" dirty="0" smtClean="0">
                <a:solidFill>
                  <a:schemeClr val="accent3"/>
                </a:solidFill>
                <a:latin typeface="+mn-ea"/>
              </a:endParaRPr>
            </a:p>
            <a:p>
              <a:pPr algn="r" fontAlgn="base"/>
              <a:r>
                <a:rPr lang="en-US" altLang="zh-CN" sz="2400" dirty="0" smtClean="0">
                  <a:solidFill>
                    <a:schemeClr val="accent3"/>
                  </a:solidFill>
                  <a:latin typeface="+mn-ea"/>
                </a:rPr>
                <a:t>commit</a:t>
              </a:r>
              <a:r>
                <a:rPr lang="zh-CN" altLang="en-US" sz="2400" dirty="0" smtClean="0">
                  <a:solidFill>
                    <a:schemeClr val="accent3"/>
                  </a:solidFill>
                  <a:latin typeface="+mn-ea"/>
                </a:rPr>
                <a:t>记录</a:t>
              </a:r>
              <a:r>
                <a:rPr lang="en-US" altLang="zh-CN" sz="2400" dirty="0" smtClean="0">
                  <a:solidFill>
                    <a:schemeClr val="accent3"/>
                  </a:solidFill>
                  <a:latin typeface="+mn-ea"/>
                </a:rPr>
                <a:t>:</a:t>
              </a:r>
              <a:r>
                <a:rPr lang="en-US" altLang="zh-CN" sz="2400" b="1" dirty="0" smtClean="0">
                  <a:solidFill>
                    <a:schemeClr val="accent3"/>
                  </a:solidFill>
                  <a:latin typeface="+mn-ea"/>
                </a:rPr>
                <a:t>100+</a:t>
              </a:r>
              <a:r>
                <a:rPr lang="zh-CN" altLang="en-US" sz="2400" b="1" dirty="0" smtClean="0">
                  <a:solidFill>
                    <a:schemeClr val="accent3"/>
                  </a:solidFill>
                  <a:latin typeface="+mn-ea"/>
                </a:rPr>
                <a:t>次</a:t>
              </a:r>
              <a:endParaRPr lang="zh-CN" altLang="en-US" sz="2400" b="1" dirty="0" smtClean="0">
                <a:solidFill>
                  <a:schemeClr val="accent3"/>
                </a:solidFill>
                <a:latin typeface="+mn-ea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-136579" y="2943483"/>
            <a:ext cx="2356133" cy="737087"/>
            <a:chOff x="1291394" y="1338649"/>
            <a:chExt cx="2094388" cy="737087"/>
          </a:xfrm>
        </p:grpSpPr>
        <p:sp>
          <p:nvSpPr>
            <p:cNvPr id="91" name="TextBox 90"/>
            <p:cNvSpPr txBox="1"/>
            <p:nvPr/>
          </p:nvSpPr>
          <p:spPr>
            <a:xfrm>
              <a:off x="1587733" y="1800146"/>
              <a:ext cx="1798049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一个接口对应一个大功能</a:t>
              </a:r>
              <a:endPara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291394" y="1338649"/>
              <a:ext cx="209413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sz="2400" dirty="0" smtClean="0">
                  <a:solidFill>
                    <a:schemeClr val="accent1"/>
                  </a:solidFill>
                  <a:latin typeface="+mn-ea"/>
                </a:rPr>
                <a:t>新增接口</a:t>
              </a:r>
              <a:r>
                <a:rPr lang="en-US" altLang="zh-CN" sz="2400" dirty="0" smtClean="0">
                  <a:solidFill>
                    <a:schemeClr val="accent1"/>
                  </a:solidFill>
                  <a:latin typeface="+mn-ea"/>
                </a:rPr>
                <a:t>:</a:t>
              </a: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约</a:t>
              </a:r>
              <a:r>
                <a:rPr lang="en-US" altLang="zh-CN" sz="2400" b="1" dirty="0" smtClean="0">
                  <a:solidFill>
                    <a:schemeClr val="accent1"/>
                  </a:solidFill>
                  <a:latin typeface="+mn-ea"/>
                </a:rPr>
                <a:t>8</a:t>
              </a:r>
              <a:r>
                <a:rPr lang="zh-CN" altLang="en-US" sz="2400" b="1" dirty="0" smtClean="0">
                  <a:solidFill>
                    <a:schemeClr val="accent1"/>
                  </a:solidFill>
                  <a:latin typeface="+mn-ea"/>
                </a:rPr>
                <a:t>个</a:t>
              </a:r>
              <a:endParaRPr lang="zh-CN" altLang="en-US" sz="2400" b="1" dirty="0" smtClean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219325" y="3602832"/>
            <a:ext cx="2699034" cy="726927"/>
            <a:chOff x="986586" y="1338649"/>
            <a:chExt cx="2399196" cy="726927"/>
          </a:xfrm>
        </p:grpSpPr>
        <p:sp>
          <p:nvSpPr>
            <p:cNvPr id="94" name="TextBox 93"/>
            <p:cNvSpPr txBox="1"/>
            <p:nvPr/>
          </p:nvSpPr>
          <p:spPr>
            <a:xfrm>
              <a:off x="1587733" y="1789986"/>
              <a:ext cx="1798049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一个函数对应一个小功能</a:t>
              </a:r>
              <a:endPara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86586" y="1338649"/>
              <a:ext cx="239894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2400" dirty="0">
                  <a:solidFill>
                    <a:schemeClr val="accent4"/>
                  </a:solidFill>
                  <a:latin typeface="+mn-ea"/>
                </a:rPr>
                <a:t>新增函数</a:t>
              </a:r>
              <a:r>
                <a:rPr lang="en-US" altLang="zh-CN" sz="2400" dirty="0">
                  <a:solidFill>
                    <a:schemeClr val="accent4"/>
                  </a:solidFill>
                  <a:latin typeface="+mn-ea"/>
                </a:rPr>
                <a:t>:</a:t>
              </a:r>
              <a:r>
                <a:rPr lang="zh-CN" altLang="en-US" sz="2400" dirty="0">
                  <a:solidFill>
                    <a:schemeClr val="accent4"/>
                  </a:solidFill>
                  <a:latin typeface="+mn-ea"/>
                </a:rPr>
                <a:t>约</a:t>
              </a:r>
              <a:r>
                <a:rPr lang="en-US" altLang="zh-CN" sz="2400" dirty="0">
                  <a:solidFill>
                    <a:schemeClr val="accent4"/>
                  </a:solidFill>
                  <a:latin typeface="+mn-ea"/>
                </a:rPr>
                <a:t>11</a:t>
              </a:r>
              <a:r>
                <a:rPr lang="zh-CN" altLang="en-US" sz="2400" dirty="0">
                  <a:solidFill>
                    <a:schemeClr val="accent4"/>
                  </a:solidFill>
                  <a:latin typeface="+mn-ea"/>
                </a:rPr>
                <a:t>个</a:t>
              </a:r>
              <a:endParaRPr lang="zh-CN" altLang="en-US" sz="2400" dirty="0">
                <a:solidFill>
                  <a:schemeClr val="accent4"/>
                </a:solidFill>
                <a:latin typeface="+mn-ea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5010501" y="3680619"/>
            <a:ext cx="2380899" cy="917575"/>
            <a:chOff x="1269379" y="1344999"/>
            <a:chExt cx="2116403" cy="917575"/>
          </a:xfrm>
        </p:grpSpPr>
        <p:sp>
          <p:nvSpPr>
            <p:cNvPr id="101" name="TextBox 100"/>
            <p:cNvSpPr txBox="1"/>
            <p:nvPr/>
          </p:nvSpPr>
          <p:spPr>
            <a:xfrm>
              <a:off x="1269379" y="1802199"/>
              <a:ext cx="211615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一套给PHP网站开发者使用的应用程序开发框架和工具包。</a:t>
              </a:r>
              <a:endPara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587733" y="1344999"/>
              <a:ext cx="179804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en-US" sz="2400" dirty="0" smtClean="0">
                  <a:solidFill>
                    <a:schemeClr val="accent5"/>
                  </a:solidFill>
                  <a:latin typeface="+mn-ea"/>
                </a:rPr>
                <a:t>CI</a:t>
              </a:r>
              <a:r>
                <a:rPr lang="zh-CN" altLang="en-US" sz="2400" dirty="0" smtClean="0">
                  <a:solidFill>
                    <a:schemeClr val="accent5"/>
                  </a:solidFill>
                  <a:latin typeface="+mn-ea"/>
                </a:rPr>
                <a:t>框架</a:t>
              </a:r>
              <a:endParaRPr lang="zh-CN" altLang="en-US" sz="2400" dirty="0" smtClean="0">
                <a:solidFill>
                  <a:schemeClr val="accent5"/>
                </a:solidFill>
                <a:latin typeface="+mn-ea"/>
              </a:endParaRPr>
            </a:p>
          </p:txBody>
        </p:sp>
      </p:grpSp>
      <p:grpSp>
        <p:nvGrpSpPr>
          <p:cNvPr id="24" name="Group 1"/>
          <p:cNvGrpSpPr/>
          <p:nvPr/>
        </p:nvGrpSpPr>
        <p:grpSpPr>
          <a:xfrm>
            <a:off x="6843078" y="759460"/>
            <a:ext cx="2300288" cy="708025"/>
            <a:chOff x="6843713" y="1676400"/>
            <a:chExt cx="2300288" cy="708025"/>
          </a:xfrm>
        </p:grpSpPr>
        <p:sp>
          <p:nvSpPr>
            <p:cNvPr id="25" name="Rectangle 8"/>
            <p:cNvSpPr>
              <a:spLocks noChangeArrowheads="1"/>
            </p:cNvSpPr>
            <p:nvPr/>
          </p:nvSpPr>
          <p:spPr bwMode="auto">
            <a:xfrm>
              <a:off x="7196138" y="2270125"/>
              <a:ext cx="1947863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+mn-ea"/>
              </a:endParaRPr>
            </a:p>
          </p:txBody>
        </p:sp>
        <p:sp>
          <p:nvSpPr>
            <p:cNvPr id="26" name="Oval 10"/>
            <p:cNvSpPr>
              <a:spLocks noChangeArrowheads="1"/>
            </p:cNvSpPr>
            <p:nvPr/>
          </p:nvSpPr>
          <p:spPr bwMode="auto">
            <a:xfrm>
              <a:off x="6843713" y="1676400"/>
              <a:ext cx="704850" cy="708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+mn-ea"/>
              </a:endParaRPr>
            </a:p>
          </p:txBody>
        </p:sp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6951663" y="1784350"/>
              <a:ext cx="488950" cy="4905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+mn-ea"/>
              </a:endParaRPr>
            </a:p>
          </p:txBody>
        </p:sp>
        <p:sp>
          <p:nvSpPr>
            <p:cNvPr id="28" name="Freeform 22"/>
            <p:cNvSpPr>
              <a:spLocks noEditPoints="1"/>
            </p:cNvSpPr>
            <p:nvPr/>
          </p:nvSpPr>
          <p:spPr bwMode="auto">
            <a:xfrm>
              <a:off x="7113588" y="1908175"/>
              <a:ext cx="165100" cy="244475"/>
            </a:xfrm>
            <a:custGeom>
              <a:avLst/>
              <a:gdLst>
                <a:gd name="T0" fmla="*/ 281 w 394"/>
                <a:gd name="T1" fmla="*/ 377 h 574"/>
                <a:gd name="T2" fmla="*/ 114 w 394"/>
                <a:gd name="T3" fmla="*/ 377 h 574"/>
                <a:gd name="T4" fmla="*/ 83 w 394"/>
                <a:gd name="T5" fmla="*/ 319 h 574"/>
                <a:gd name="T6" fmla="*/ 36 w 394"/>
                <a:gd name="T7" fmla="*/ 197 h 574"/>
                <a:gd name="T8" fmla="*/ 197 w 394"/>
                <a:gd name="T9" fmla="*/ 35 h 574"/>
                <a:gd name="T10" fmla="*/ 358 w 394"/>
                <a:gd name="T11" fmla="*/ 197 h 574"/>
                <a:gd name="T12" fmla="*/ 311 w 394"/>
                <a:gd name="T13" fmla="*/ 319 h 574"/>
                <a:gd name="T14" fmla="*/ 281 w 394"/>
                <a:gd name="T15" fmla="*/ 377 h 574"/>
                <a:gd name="T16" fmla="*/ 197 w 394"/>
                <a:gd name="T17" fmla="*/ 90 h 574"/>
                <a:gd name="T18" fmla="*/ 89 w 394"/>
                <a:gd name="T19" fmla="*/ 198 h 574"/>
                <a:gd name="T20" fmla="*/ 98 w 394"/>
                <a:gd name="T21" fmla="*/ 206 h 574"/>
                <a:gd name="T22" fmla="*/ 107 w 394"/>
                <a:gd name="T23" fmla="*/ 198 h 574"/>
                <a:gd name="T24" fmla="*/ 197 w 394"/>
                <a:gd name="T25" fmla="*/ 108 h 574"/>
                <a:gd name="T26" fmla="*/ 206 w 394"/>
                <a:gd name="T27" fmla="*/ 99 h 574"/>
                <a:gd name="T28" fmla="*/ 197 w 394"/>
                <a:gd name="T29" fmla="*/ 90 h 574"/>
                <a:gd name="T30" fmla="*/ 197 w 394"/>
                <a:gd name="T31" fmla="*/ 538 h 574"/>
                <a:gd name="T32" fmla="*/ 161 w 394"/>
                <a:gd name="T33" fmla="*/ 515 h 574"/>
                <a:gd name="T34" fmla="*/ 237 w 394"/>
                <a:gd name="T35" fmla="*/ 506 h 574"/>
                <a:gd name="T36" fmla="*/ 197 w 394"/>
                <a:gd name="T37" fmla="*/ 538 h 574"/>
                <a:gd name="T38" fmla="*/ 139 w 394"/>
                <a:gd name="T39" fmla="*/ 446 h 574"/>
                <a:gd name="T40" fmla="*/ 128 w 394"/>
                <a:gd name="T41" fmla="*/ 412 h 574"/>
                <a:gd name="T42" fmla="*/ 267 w 394"/>
                <a:gd name="T43" fmla="*/ 412 h 574"/>
                <a:gd name="T44" fmla="*/ 261 w 394"/>
                <a:gd name="T45" fmla="*/ 431 h 574"/>
                <a:gd name="T46" fmla="*/ 139 w 394"/>
                <a:gd name="T47" fmla="*/ 446 h 574"/>
                <a:gd name="T48" fmla="*/ 244 w 394"/>
                <a:gd name="T49" fmla="*/ 487 h 574"/>
                <a:gd name="T50" fmla="*/ 155 w 394"/>
                <a:gd name="T51" fmla="*/ 499 h 574"/>
                <a:gd name="T52" fmla="*/ 144 w 394"/>
                <a:gd name="T53" fmla="*/ 464 h 574"/>
                <a:gd name="T54" fmla="*/ 144 w 394"/>
                <a:gd name="T55" fmla="*/ 464 h 574"/>
                <a:gd name="T56" fmla="*/ 255 w 394"/>
                <a:gd name="T57" fmla="*/ 450 h 574"/>
                <a:gd name="T58" fmla="*/ 250 w 394"/>
                <a:gd name="T59" fmla="*/ 466 h 574"/>
                <a:gd name="T60" fmla="*/ 244 w 394"/>
                <a:gd name="T61" fmla="*/ 487 h 574"/>
                <a:gd name="T62" fmla="*/ 197 w 394"/>
                <a:gd name="T63" fmla="*/ 0 h 574"/>
                <a:gd name="T64" fmla="*/ 0 w 394"/>
                <a:gd name="T65" fmla="*/ 197 h 574"/>
                <a:gd name="T66" fmla="*/ 90 w 394"/>
                <a:gd name="T67" fmla="*/ 413 h 574"/>
                <a:gd name="T68" fmla="*/ 197 w 394"/>
                <a:gd name="T69" fmla="*/ 574 h 574"/>
                <a:gd name="T70" fmla="*/ 304 w 394"/>
                <a:gd name="T71" fmla="*/ 414 h 574"/>
                <a:gd name="T72" fmla="*/ 394 w 394"/>
                <a:gd name="T73" fmla="*/ 197 h 574"/>
                <a:gd name="T74" fmla="*/ 197 w 394"/>
                <a:gd name="T75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4" h="574">
                  <a:moveTo>
                    <a:pt x="281" y="377"/>
                  </a:moveTo>
                  <a:lnTo>
                    <a:pt x="114" y="377"/>
                  </a:lnTo>
                  <a:cubicBezTo>
                    <a:pt x="105" y="357"/>
                    <a:pt x="94" y="338"/>
                    <a:pt x="83" y="319"/>
                  </a:cubicBezTo>
                  <a:cubicBezTo>
                    <a:pt x="60" y="277"/>
                    <a:pt x="36" y="234"/>
                    <a:pt x="36" y="197"/>
                  </a:cubicBezTo>
                  <a:cubicBezTo>
                    <a:pt x="36" y="108"/>
                    <a:pt x="108" y="35"/>
                    <a:pt x="197" y="35"/>
                  </a:cubicBezTo>
                  <a:cubicBezTo>
                    <a:pt x="286" y="35"/>
                    <a:pt x="358" y="108"/>
                    <a:pt x="358" y="197"/>
                  </a:cubicBezTo>
                  <a:cubicBezTo>
                    <a:pt x="358" y="233"/>
                    <a:pt x="334" y="277"/>
                    <a:pt x="311" y="319"/>
                  </a:cubicBezTo>
                  <a:cubicBezTo>
                    <a:pt x="300" y="338"/>
                    <a:pt x="290" y="357"/>
                    <a:pt x="281" y="377"/>
                  </a:cubicBezTo>
                  <a:close/>
                  <a:moveTo>
                    <a:pt x="197" y="90"/>
                  </a:moveTo>
                  <a:cubicBezTo>
                    <a:pt x="138" y="90"/>
                    <a:pt x="89" y="138"/>
                    <a:pt x="89" y="198"/>
                  </a:cubicBezTo>
                  <a:cubicBezTo>
                    <a:pt x="89" y="202"/>
                    <a:pt x="93" y="206"/>
                    <a:pt x="98" y="206"/>
                  </a:cubicBezTo>
                  <a:cubicBezTo>
                    <a:pt x="103" y="206"/>
                    <a:pt x="107" y="202"/>
                    <a:pt x="107" y="198"/>
                  </a:cubicBezTo>
                  <a:cubicBezTo>
                    <a:pt x="107" y="148"/>
                    <a:pt x="148" y="108"/>
                    <a:pt x="197" y="108"/>
                  </a:cubicBezTo>
                  <a:cubicBezTo>
                    <a:pt x="202" y="108"/>
                    <a:pt x="206" y="104"/>
                    <a:pt x="206" y="99"/>
                  </a:cubicBezTo>
                  <a:cubicBezTo>
                    <a:pt x="206" y="94"/>
                    <a:pt x="202" y="90"/>
                    <a:pt x="197" y="90"/>
                  </a:cubicBezTo>
                  <a:close/>
                  <a:moveTo>
                    <a:pt x="197" y="538"/>
                  </a:moveTo>
                  <a:cubicBezTo>
                    <a:pt x="179" y="538"/>
                    <a:pt x="171" y="536"/>
                    <a:pt x="161" y="515"/>
                  </a:cubicBezTo>
                  <a:lnTo>
                    <a:pt x="237" y="506"/>
                  </a:lnTo>
                  <a:cubicBezTo>
                    <a:pt x="226" y="536"/>
                    <a:pt x="218" y="538"/>
                    <a:pt x="197" y="538"/>
                  </a:cubicBezTo>
                  <a:close/>
                  <a:moveTo>
                    <a:pt x="139" y="446"/>
                  </a:moveTo>
                  <a:cubicBezTo>
                    <a:pt x="135" y="436"/>
                    <a:pt x="132" y="425"/>
                    <a:pt x="128" y="412"/>
                  </a:cubicBezTo>
                  <a:lnTo>
                    <a:pt x="267" y="412"/>
                  </a:lnTo>
                  <a:cubicBezTo>
                    <a:pt x="265" y="419"/>
                    <a:pt x="262" y="425"/>
                    <a:pt x="261" y="431"/>
                  </a:cubicBezTo>
                  <a:cubicBezTo>
                    <a:pt x="261" y="431"/>
                    <a:pt x="139" y="446"/>
                    <a:pt x="139" y="446"/>
                  </a:cubicBezTo>
                  <a:close/>
                  <a:moveTo>
                    <a:pt x="244" y="487"/>
                  </a:moveTo>
                  <a:lnTo>
                    <a:pt x="155" y="499"/>
                  </a:lnTo>
                  <a:cubicBezTo>
                    <a:pt x="152" y="489"/>
                    <a:pt x="148" y="478"/>
                    <a:pt x="144" y="464"/>
                  </a:cubicBezTo>
                  <a:cubicBezTo>
                    <a:pt x="144" y="464"/>
                    <a:pt x="144" y="464"/>
                    <a:pt x="144" y="464"/>
                  </a:cubicBezTo>
                  <a:lnTo>
                    <a:pt x="255" y="450"/>
                  </a:lnTo>
                  <a:cubicBezTo>
                    <a:pt x="253" y="455"/>
                    <a:pt x="251" y="461"/>
                    <a:pt x="250" y="466"/>
                  </a:cubicBezTo>
                  <a:cubicBezTo>
                    <a:pt x="248" y="474"/>
                    <a:pt x="245" y="481"/>
                    <a:pt x="244" y="487"/>
                  </a:cubicBezTo>
                  <a:close/>
                  <a:moveTo>
                    <a:pt x="197" y="0"/>
                  </a:moveTo>
                  <a:cubicBezTo>
                    <a:pt x="88" y="0"/>
                    <a:pt x="0" y="88"/>
                    <a:pt x="0" y="197"/>
                  </a:cubicBezTo>
                  <a:cubicBezTo>
                    <a:pt x="0" y="269"/>
                    <a:pt x="66" y="346"/>
                    <a:pt x="90" y="413"/>
                  </a:cubicBezTo>
                  <a:cubicBezTo>
                    <a:pt x="126" y="514"/>
                    <a:pt x="122" y="574"/>
                    <a:pt x="197" y="574"/>
                  </a:cubicBezTo>
                  <a:cubicBezTo>
                    <a:pt x="273" y="574"/>
                    <a:pt x="268" y="514"/>
                    <a:pt x="304" y="414"/>
                  </a:cubicBezTo>
                  <a:cubicBezTo>
                    <a:pt x="328" y="346"/>
                    <a:pt x="394" y="269"/>
                    <a:pt x="394" y="197"/>
                  </a:cubicBezTo>
                  <a:cubicBezTo>
                    <a:pt x="394" y="88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+mn-ea"/>
              </a:endParaRPr>
            </a:p>
          </p:txBody>
        </p:sp>
      </p:grpSp>
      <p:sp>
        <p:nvSpPr>
          <p:cNvPr id="34" name="TextBox 85"/>
          <p:cNvSpPr txBox="1"/>
          <p:nvPr/>
        </p:nvSpPr>
        <p:spPr>
          <a:xfrm>
            <a:off x="2715260" y="748665"/>
            <a:ext cx="4006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 fontAlgn="base"/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github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文档量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: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更新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1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千行</a:t>
            </a:r>
            <a:endParaRPr lang="zh-CN" altLang="en-US" sz="2400" b="1" dirty="0" smtClean="0">
              <a:solidFill>
                <a:schemeClr val="accent2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96850" y="2025015"/>
            <a:ext cx="853694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4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hlinkClick r:id="rId1" tooltip="" action="ppaction://hlinkfile"/>
              </a:rPr>
              <a:t>wonderIand/icpc-system</a:t>
            </a:r>
            <a:endParaRPr lang="zh-CN" altLang="en-US" sz="48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hlinkClick r:id="rId1" tooltip="" action="ppaction://hlinkfil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5" b="8395"/>
          <a:stretch>
            <a:fillRect/>
          </a:stretch>
        </p:blipFill>
        <p:spPr/>
      </p:pic>
      <p:sp>
        <p:nvSpPr>
          <p:cNvPr id="31" name="Rectangle 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4" name="Text Placeholder 33"/>
          <p:cNvSpPr txBox="1"/>
          <p:nvPr/>
        </p:nvSpPr>
        <p:spPr>
          <a:xfrm>
            <a:off x="3824689" y="1759084"/>
            <a:ext cx="4724400" cy="74294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AU" sz="5400" i="1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完</a:t>
            </a:r>
            <a:endParaRPr lang="zh-CN" altLang="en-AU" sz="5400" i="1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88616"/>
            <a:ext cx="4667516" cy="5451167"/>
            <a:chOff x="-19316" y="-242758"/>
            <a:chExt cx="4667516" cy="5451167"/>
          </a:xfrm>
        </p:grpSpPr>
        <p:sp>
          <p:nvSpPr>
            <p:cNvPr id="18" name="Freeform 17"/>
            <p:cNvSpPr/>
            <p:nvPr userDrawn="1"/>
          </p:nvSpPr>
          <p:spPr bwMode="auto">
            <a:xfrm flipV="1">
              <a:off x="2590015" y="3976942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 flipV="1">
              <a:off x="-19316" y="4175012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V="1">
              <a:off x="-19316" y="4088896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V="1">
              <a:off x="1151867" y="3976942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V="1">
              <a:off x="-19316" y="3038275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V="1">
              <a:off x="1479110" y="1737920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V="1">
              <a:off x="-19316" y="2909098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V="1">
              <a:off x="-19316" y="1737915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V="1">
              <a:off x="-19316" y="713132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V="1">
              <a:off x="-19316" y="-242758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5901014" y="4248150"/>
            <a:ext cx="1596830" cy="195451"/>
            <a:chOff x="5334000" y="3594195"/>
            <a:chExt cx="2947840" cy="370299"/>
          </a:xfrm>
        </p:grpSpPr>
        <p:sp>
          <p:nvSpPr>
            <p:cNvPr id="24" name="Rectangle 23"/>
            <p:cNvSpPr/>
            <p:nvPr/>
          </p:nvSpPr>
          <p:spPr>
            <a:xfrm>
              <a:off x="5334000" y="3594195"/>
              <a:ext cx="370299" cy="370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49508" y="3594195"/>
              <a:ext cx="370299" cy="3702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365016" y="3594195"/>
              <a:ext cx="370299" cy="3702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80524" y="3594195"/>
              <a:ext cx="370299" cy="3702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396032" y="3594195"/>
              <a:ext cx="370299" cy="37029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11541" y="3594195"/>
              <a:ext cx="370299" cy="3702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</p:grpSp>
      <p:grpSp>
        <p:nvGrpSpPr>
          <p:cNvPr id="11" name="组合 5"/>
          <p:cNvGrpSpPr/>
          <p:nvPr/>
        </p:nvGrpSpPr>
        <p:grpSpPr bwMode="auto">
          <a:xfrm>
            <a:off x="3890962" y="1145944"/>
            <a:ext cx="4414838" cy="369332"/>
            <a:chOff x="5562145" y="1681162"/>
            <a:chExt cx="4414786" cy="368870"/>
          </a:xfrm>
        </p:grpSpPr>
        <p:sp>
          <p:nvSpPr>
            <p:cNvPr id="12" name="文本框 128"/>
            <p:cNvSpPr txBox="1">
              <a:spLocks noChangeArrowheads="1"/>
            </p:cNvSpPr>
            <p:nvPr/>
          </p:nvSpPr>
          <p:spPr bwMode="auto">
            <a:xfrm>
              <a:off x="7388073" y="1681162"/>
              <a:ext cx="2588858" cy="367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zh-CN" altLang="en-US" sz="1800" i="1" dirty="0">
                  <a:solidFill>
                    <a:srgbClr val="C00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+mn-ea"/>
                </a:rPr>
                <a:t>团队介绍</a:t>
              </a:r>
              <a:endParaRPr lang="zh-CN" altLang="en-US" sz="1800" i="1" dirty="0">
                <a:solidFill>
                  <a:srgbClr val="C00000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+mn-ea"/>
              </a:endParaRPr>
            </a:p>
          </p:txBody>
        </p:sp>
        <p:sp>
          <p:nvSpPr>
            <p:cNvPr id="13" name="文本框 129"/>
            <p:cNvSpPr txBox="1">
              <a:spLocks noChangeArrowheads="1"/>
            </p:cNvSpPr>
            <p:nvPr/>
          </p:nvSpPr>
          <p:spPr bwMode="auto">
            <a:xfrm>
              <a:off x="5562145" y="1681162"/>
              <a:ext cx="1596512" cy="368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1800" i="1" dirty="0">
                  <a:solidFill>
                    <a:srgbClr val="C00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Part 01</a:t>
              </a:r>
              <a:endParaRPr lang="zh-CN" altLang="en-US" sz="1800" i="1" dirty="0">
                <a:solidFill>
                  <a:srgbClr val="C00000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 bwMode="auto">
            <a:xfrm flipV="1">
              <a:off x="7141689" y="1701054"/>
              <a:ext cx="130173" cy="33295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9"/>
          <p:cNvGrpSpPr/>
          <p:nvPr/>
        </p:nvGrpSpPr>
        <p:grpSpPr bwMode="auto">
          <a:xfrm>
            <a:off x="3890962" y="1738990"/>
            <a:ext cx="4414838" cy="408939"/>
            <a:chOff x="5562145" y="3198812"/>
            <a:chExt cx="4414786" cy="408428"/>
          </a:xfrm>
        </p:grpSpPr>
        <p:sp>
          <p:nvSpPr>
            <p:cNvPr id="22" name="文本框 126"/>
            <p:cNvSpPr txBox="1">
              <a:spLocks noChangeArrowheads="1"/>
            </p:cNvSpPr>
            <p:nvPr/>
          </p:nvSpPr>
          <p:spPr bwMode="auto">
            <a:xfrm>
              <a:off x="7388073" y="3198812"/>
              <a:ext cx="2588858" cy="367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1800" i="1" dirty="0">
                  <a:solidFill>
                    <a:srgbClr val="C00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Beta</a:t>
              </a:r>
              <a:r>
                <a:rPr lang="zh-CN" altLang="en-US" sz="1800" i="1" dirty="0">
                  <a:solidFill>
                    <a:srgbClr val="C00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版本功能介绍</a:t>
              </a:r>
              <a:endParaRPr lang="zh-CN" altLang="en-US" sz="1800" i="1" dirty="0">
                <a:solidFill>
                  <a:srgbClr val="C00000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sp>
          <p:nvSpPr>
            <p:cNvPr id="23" name="文本框 131"/>
            <p:cNvSpPr txBox="1">
              <a:spLocks noChangeArrowheads="1"/>
            </p:cNvSpPr>
            <p:nvPr/>
          </p:nvSpPr>
          <p:spPr bwMode="auto">
            <a:xfrm>
              <a:off x="5562145" y="3239401"/>
              <a:ext cx="1596512" cy="367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1800" i="1" dirty="0">
                  <a:solidFill>
                    <a:srgbClr val="C00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Part 02</a:t>
              </a:r>
              <a:endParaRPr lang="zh-CN" altLang="en-US" sz="1800" i="1" dirty="0">
                <a:solidFill>
                  <a:srgbClr val="C00000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 bwMode="auto">
            <a:xfrm flipV="1">
              <a:off x="7141689" y="3239676"/>
              <a:ext cx="130173" cy="33295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10"/>
          <p:cNvGrpSpPr/>
          <p:nvPr/>
        </p:nvGrpSpPr>
        <p:grpSpPr bwMode="auto">
          <a:xfrm>
            <a:off x="3890962" y="2365081"/>
            <a:ext cx="4414838" cy="368300"/>
            <a:chOff x="5562145" y="3956049"/>
            <a:chExt cx="4414786" cy="367839"/>
          </a:xfrm>
        </p:grpSpPr>
        <p:sp>
          <p:nvSpPr>
            <p:cNvPr id="33" name="文本框 125"/>
            <p:cNvSpPr txBox="1">
              <a:spLocks noChangeArrowheads="1"/>
            </p:cNvSpPr>
            <p:nvPr/>
          </p:nvSpPr>
          <p:spPr bwMode="auto">
            <a:xfrm>
              <a:off x="7388073" y="3956049"/>
              <a:ext cx="2588858" cy="367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1800" i="1" dirty="0">
                  <a:solidFill>
                    <a:srgbClr val="C00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Beta</a:t>
              </a:r>
              <a:r>
                <a:rPr lang="zh-CN" altLang="en-US" sz="1800" i="1" dirty="0">
                  <a:solidFill>
                    <a:srgbClr val="C00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版本</a:t>
              </a:r>
              <a:r>
                <a:rPr lang="zh-CN" altLang="en-US" sz="1800" i="1" dirty="0">
                  <a:solidFill>
                    <a:srgbClr val="C00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成果展示</a:t>
              </a:r>
              <a:endParaRPr lang="zh-CN" altLang="en-US" sz="1800" i="1" dirty="0">
                <a:solidFill>
                  <a:srgbClr val="C00000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sp>
          <p:nvSpPr>
            <p:cNvPr id="34" name="文本框 132"/>
            <p:cNvSpPr txBox="1">
              <a:spLocks noChangeArrowheads="1"/>
            </p:cNvSpPr>
            <p:nvPr/>
          </p:nvSpPr>
          <p:spPr bwMode="auto">
            <a:xfrm>
              <a:off x="5562145" y="3956049"/>
              <a:ext cx="1596512" cy="367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1800" i="1" dirty="0">
                  <a:solidFill>
                    <a:srgbClr val="C00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Part 03</a:t>
              </a:r>
              <a:endParaRPr lang="zh-CN" altLang="en-US" sz="1800" i="1" dirty="0">
                <a:solidFill>
                  <a:srgbClr val="C00000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 bwMode="auto">
            <a:xfrm flipV="1">
              <a:off x="7141689" y="3974100"/>
              <a:ext cx="130173" cy="33295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13"/>
          <p:cNvGrpSpPr/>
          <p:nvPr/>
        </p:nvGrpSpPr>
        <p:grpSpPr bwMode="auto">
          <a:xfrm>
            <a:off x="3890962" y="2957820"/>
            <a:ext cx="4414838" cy="368300"/>
            <a:chOff x="5562145" y="4714874"/>
            <a:chExt cx="4414786" cy="367840"/>
          </a:xfrm>
        </p:grpSpPr>
        <p:sp>
          <p:nvSpPr>
            <p:cNvPr id="37" name="文本框 124"/>
            <p:cNvSpPr txBox="1">
              <a:spLocks noChangeArrowheads="1"/>
            </p:cNvSpPr>
            <p:nvPr/>
          </p:nvSpPr>
          <p:spPr bwMode="auto">
            <a:xfrm>
              <a:off x="7388073" y="4714874"/>
              <a:ext cx="2588858" cy="367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zh-CN" altLang="en-US" sz="1800" i="1" dirty="0">
                  <a:solidFill>
                    <a:srgbClr val="C00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团队</a:t>
              </a:r>
              <a:r>
                <a:rPr lang="zh-CN" altLang="en-US" sz="1800" i="1" dirty="0">
                  <a:solidFill>
                    <a:srgbClr val="C00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工作报告</a:t>
              </a:r>
              <a:endParaRPr lang="zh-CN" altLang="en-US" sz="1800" i="1" dirty="0">
                <a:solidFill>
                  <a:srgbClr val="C00000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sp>
          <p:nvSpPr>
            <p:cNvPr id="38" name="文本框 133"/>
            <p:cNvSpPr txBox="1">
              <a:spLocks noChangeArrowheads="1"/>
            </p:cNvSpPr>
            <p:nvPr/>
          </p:nvSpPr>
          <p:spPr bwMode="auto">
            <a:xfrm>
              <a:off x="5562145" y="4714874"/>
              <a:ext cx="1596512" cy="367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1800" i="1" dirty="0">
                  <a:solidFill>
                    <a:srgbClr val="C00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Part 04</a:t>
              </a:r>
              <a:endParaRPr lang="zh-CN" altLang="en-US" sz="1800" i="1" dirty="0">
                <a:solidFill>
                  <a:srgbClr val="C00000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 bwMode="auto">
            <a:xfrm flipV="1">
              <a:off x="7141689" y="4733908"/>
              <a:ext cx="130173" cy="33295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322004" y="3222873"/>
            <a:ext cx="3106996" cy="1801528"/>
            <a:chOff x="597129" y="3234918"/>
            <a:chExt cx="2729361" cy="1801528"/>
          </a:xfrm>
        </p:grpSpPr>
        <p:sp>
          <p:nvSpPr>
            <p:cNvPr id="41" name="文本框 133"/>
            <p:cNvSpPr txBox="1">
              <a:spLocks noChangeArrowheads="1"/>
            </p:cNvSpPr>
            <p:nvPr/>
          </p:nvSpPr>
          <p:spPr bwMode="auto">
            <a:xfrm>
              <a:off x="597129" y="3836117"/>
              <a:ext cx="2729361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3600" i="1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CONTENT</a:t>
              </a:r>
              <a:endParaRPr lang="zh-CN" altLang="en-US" sz="3600" i="1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sp>
          <p:nvSpPr>
            <p:cNvPr id="42" name="文本框 133"/>
            <p:cNvSpPr txBox="1">
              <a:spLocks noChangeArrowheads="1"/>
            </p:cNvSpPr>
            <p:nvPr/>
          </p:nvSpPr>
          <p:spPr bwMode="auto">
            <a:xfrm>
              <a:off x="597129" y="3234918"/>
              <a:ext cx="131966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zh-CN" altLang="en-US" sz="3600" i="1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目录</a:t>
              </a:r>
              <a:endParaRPr lang="zh-CN" altLang="en-US" sz="3600" i="1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</p:grpSp>
    </p:spTree>
  </p:cSld>
  <p:clrMapOvr>
    <a:masterClrMapping/>
  </p:clrMapOvr>
  <p:transition spd="slow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" presetClass="entr" presetSubtype="2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" presetClass="entr" presetSubtype="2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2" presetClass="entr" presetSubtype="2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/>
          <p:cNvSpPr/>
          <p:nvPr/>
        </p:nvSpPr>
        <p:spPr>
          <a:xfrm>
            <a:off x="108585" y="-72390"/>
            <a:ext cx="9144000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857484" y="-19050"/>
            <a:ext cx="4667516" cy="5451167"/>
            <a:chOff x="4800600" y="-95250"/>
            <a:chExt cx="4667516" cy="5451167"/>
          </a:xfrm>
        </p:grpSpPr>
        <p:sp>
          <p:nvSpPr>
            <p:cNvPr id="21" name="Freeform 20"/>
            <p:cNvSpPr/>
            <p:nvPr/>
          </p:nvSpPr>
          <p:spPr bwMode="auto">
            <a:xfrm flipH="1">
              <a:off x="6858785" y="-95250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 flipH="1">
              <a:off x="8296933" y="-95250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 flipH="1">
              <a:off x="5851226" y="-95250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 flipH="1">
              <a:off x="5851226" y="938147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 flipH="1">
              <a:off x="5851226" y="1136212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 flipH="1">
              <a:off x="7969690" y="1024263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 flipH="1">
              <a:off x="7771620" y="2074883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 flipH="1">
              <a:off x="7771620" y="2961880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 flipH="1">
              <a:off x="7771620" y="3375239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 flipH="1">
              <a:off x="4800600" y="-95250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7" name="文本框 128"/>
          <p:cNvSpPr txBox="1">
            <a:spLocks noChangeArrowheads="1"/>
          </p:cNvSpPr>
          <p:nvPr/>
        </p:nvSpPr>
        <p:spPr bwMode="auto">
          <a:xfrm>
            <a:off x="1681308" y="2213349"/>
            <a:ext cx="3817127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4400" i="1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+mn-ea"/>
              </a:rPr>
              <a:t>团队介绍</a:t>
            </a:r>
            <a:endParaRPr lang="zh-CN" altLang="en-US" sz="4400" i="1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  <a:sym typeface="+mn-ea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zh-CN" altLang="en-US" sz="4400" i="1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18" name="文本框 128"/>
          <p:cNvSpPr txBox="1">
            <a:spLocks noChangeArrowheads="1"/>
          </p:cNvSpPr>
          <p:nvPr/>
        </p:nvSpPr>
        <p:spPr bwMode="auto">
          <a:xfrm>
            <a:off x="6915669" y="-338498"/>
            <a:ext cx="2588888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239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39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73863" y="1102996"/>
            <a:ext cx="544366" cy="544366"/>
            <a:chOff x="491973" y="2419351"/>
            <a:chExt cx="544366" cy="544366"/>
          </a:xfrm>
        </p:grpSpPr>
        <p:sp>
          <p:nvSpPr>
            <p:cNvPr id="37" name="Freeform 126"/>
            <p:cNvSpPr/>
            <p:nvPr/>
          </p:nvSpPr>
          <p:spPr bwMode="auto">
            <a:xfrm>
              <a:off x="491973" y="2419351"/>
              <a:ext cx="544366" cy="544366"/>
            </a:xfrm>
            <a:custGeom>
              <a:avLst/>
              <a:gdLst/>
              <a:ahLst/>
              <a:cxnLst/>
              <a:rect l="l" t="t" r="r" b="b"/>
              <a:pathLst>
                <a:path w="544366" h="544366">
                  <a:moveTo>
                    <a:pt x="72582" y="0"/>
                  </a:moveTo>
                  <a:lnTo>
                    <a:pt x="471784" y="0"/>
                  </a:lnTo>
                  <a:cubicBezTo>
                    <a:pt x="511451" y="0"/>
                    <a:pt x="544366" y="32635"/>
                    <a:pt x="544366" y="72898"/>
                  </a:cubicBezTo>
                  <a:lnTo>
                    <a:pt x="544366" y="112738"/>
                  </a:lnTo>
                  <a:lnTo>
                    <a:pt x="328926" y="219686"/>
                  </a:lnTo>
                  <a:lnTo>
                    <a:pt x="544366" y="113333"/>
                  </a:lnTo>
                  <a:lnTo>
                    <a:pt x="544366" y="472317"/>
                  </a:lnTo>
                  <a:cubicBezTo>
                    <a:pt x="544366" y="511923"/>
                    <a:pt x="511461" y="544366"/>
                    <a:pt x="471806" y="544366"/>
                  </a:cubicBezTo>
                  <a:lnTo>
                    <a:pt x="429619" y="544366"/>
                  </a:lnTo>
                  <a:lnTo>
                    <a:pt x="328658" y="444874"/>
                  </a:lnTo>
                  <a:lnTo>
                    <a:pt x="429176" y="544366"/>
                  </a:lnTo>
                  <a:lnTo>
                    <a:pt x="72513" y="544366"/>
                  </a:lnTo>
                  <a:cubicBezTo>
                    <a:pt x="32462" y="544366"/>
                    <a:pt x="0" y="511801"/>
                    <a:pt x="0" y="472046"/>
                  </a:cubicBezTo>
                  <a:lnTo>
                    <a:pt x="0" y="119943"/>
                  </a:lnTo>
                  <a:lnTo>
                    <a:pt x="0" y="118906"/>
                  </a:lnTo>
                  <a:lnTo>
                    <a:pt x="0" y="72898"/>
                  </a:lnTo>
                  <a:cubicBezTo>
                    <a:pt x="0" y="32635"/>
                    <a:pt x="32493" y="0"/>
                    <a:pt x="72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6" name="Freeform 177"/>
            <p:cNvSpPr>
              <a:spLocks noEditPoints="1"/>
            </p:cNvSpPr>
            <p:nvPr/>
          </p:nvSpPr>
          <p:spPr bwMode="auto">
            <a:xfrm>
              <a:off x="599827" y="2575414"/>
              <a:ext cx="321418" cy="232238"/>
            </a:xfrm>
            <a:custGeom>
              <a:avLst/>
              <a:gdLst>
                <a:gd name="T0" fmla="*/ 584 w 762"/>
                <a:gd name="T1" fmla="*/ 500 h 548"/>
                <a:gd name="T2" fmla="*/ 584 w 762"/>
                <a:gd name="T3" fmla="*/ 500 h 548"/>
                <a:gd name="T4" fmla="*/ 155 w 762"/>
                <a:gd name="T5" fmla="*/ 500 h 548"/>
                <a:gd name="T6" fmla="*/ 48 w 762"/>
                <a:gd name="T7" fmla="*/ 393 h 548"/>
                <a:gd name="T8" fmla="*/ 102 w 762"/>
                <a:gd name="T9" fmla="*/ 301 h 548"/>
                <a:gd name="T10" fmla="*/ 123 w 762"/>
                <a:gd name="T11" fmla="*/ 245 h 548"/>
                <a:gd name="T12" fmla="*/ 119 w 762"/>
                <a:gd name="T13" fmla="*/ 226 h 548"/>
                <a:gd name="T14" fmla="*/ 179 w 762"/>
                <a:gd name="T15" fmla="*/ 167 h 548"/>
                <a:gd name="T16" fmla="*/ 211 w 762"/>
                <a:gd name="T17" fmla="*/ 172 h 548"/>
                <a:gd name="T18" fmla="*/ 254 w 762"/>
                <a:gd name="T19" fmla="*/ 144 h 548"/>
                <a:gd name="T20" fmla="*/ 405 w 762"/>
                <a:gd name="T21" fmla="*/ 47 h 548"/>
                <a:gd name="T22" fmla="*/ 570 w 762"/>
                <a:gd name="T23" fmla="*/ 198 h 548"/>
                <a:gd name="T24" fmla="*/ 609 w 762"/>
                <a:gd name="T25" fmla="*/ 241 h 548"/>
                <a:gd name="T26" fmla="*/ 715 w 762"/>
                <a:gd name="T27" fmla="*/ 369 h 548"/>
                <a:gd name="T28" fmla="*/ 584 w 762"/>
                <a:gd name="T29" fmla="*/ 500 h 548"/>
                <a:gd name="T30" fmla="*/ 617 w 762"/>
                <a:gd name="T31" fmla="*/ 194 h 548"/>
                <a:gd name="T32" fmla="*/ 405 w 762"/>
                <a:gd name="T33" fmla="*/ 0 h 548"/>
                <a:gd name="T34" fmla="*/ 211 w 762"/>
                <a:gd name="T35" fmla="*/ 124 h 548"/>
                <a:gd name="T36" fmla="*/ 179 w 762"/>
                <a:gd name="T37" fmla="*/ 119 h 548"/>
                <a:gd name="T38" fmla="*/ 72 w 762"/>
                <a:gd name="T39" fmla="*/ 226 h 548"/>
                <a:gd name="T40" fmla="*/ 78 w 762"/>
                <a:gd name="T41" fmla="*/ 260 h 548"/>
                <a:gd name="T42" fmla="*/ 0 w 762"/>
                <a:gd name="T43" fmla="*/ 393 h 548"/>
                <a:gd name="T44" fmla="*/ 155 w 762"/>
                <a:gd name="T45" fmla="*/ 548 h 548"/>
                <a:gd name="T46" fmla="*/ 155 w 762"/>
                <a:gd name="T47" fmla="*/ 548 h 548"/>
                <a:gd name="T48" fmla="*/ 584 w 762"/>
                <a:gd name="T49" fmla="*/ 548 h 548"/>
                <a:gd name="T50" fmla="*/ 584 w 762"/>
                <a:gd name="T51" fmla="*/ 548 h 548"/>
                <a:gd name="T52" fmla="*/ 762 w 762"/>
                <a:gd name="T53" fmla="*/ 369 h 548"/>
                <a:gd name="T54" fmla="*/ 617 w 762"/>
                <a:gd name="T55" fmla="*/ 194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62" h="548">
                  <a:moveTo>
                    <a:pt x="584" y="500"/>
                  </a:moveTo>
                  <a:lnTo>
                    <a:pt x="584" y="500"/>
                  </a:lnTo>
                  <a:lnTo>
                    <a:pt x="155" y="500"/>
                  </a:lnTo>
                  <a:cubicBezTo>
                    <a:pt x="96" y="500"/>
                    <a:pt x="48" y="452"/>
                    <a:pt x="48" y="393"/>
                  </a:cubicBezTo>
                  <a:cubicBezTo>
                    <a:pt x="48" y="355"/>
                    <a:pt x="68" y="321"/>
                    <a:pt x="102" y="301"/>
                  </a:cubicBezTo>
                  <a:cubicBezTo>
                    <a:pt x="134" y="282"/>
                    <a:pt x="137" y="278"/>
                    <a:pt x="123" y="245"/>
                  </a:cubicBezTo>
                  <a:cubicBezTo>
                    <a:pt x="120" y="238"/>
                    <a:pt x="119" y="232"/>
                    <a:pt x="119" y="226"/>
                  </a:cubicBezTo>
                  <a:cubicBezTo>
                    <a:pt x="119" y="193"/>
                    <a:pt x="146" y="167"/>
                    <a:pt x="179" y="167"/>
                  </a:cubicBezTo>
                  <a:cubicBezTo>
                    <a:pt x="179" y="167"/>
                    <a:pt x="194" y="166"/>
                    <a:pt x="211" y="172"/>
                  </a:cubicBezTo>
                  <a:cubicBezTo>
                    <a:pt x="238" y="183"/>
                    <a:pt x="241" y="173"/>
                    <a:pt x="254" y="144"/>
                  </a:cubicBezTo>
                  <a:cubicBezTo>
                    <a:pt x="282" y="85"/>
                    <a:pt x="341" y="47"/>
                    <a:pt x="405" y="47"/>
                  </a:cubicBezTo>
                  <a:cubicBezTo>
                    <a:pt x="491" y="47"/>
                    <a:pt x="562" y="112"/>
                    <a:pt x="570" y="198"/>
                  </a:cubicBezTo>
                  <a:cubicBezTo>
                    <a:pt x="573" y="233"/>
                    <a:pt x="573" y="233"/>
                    <a:pt x="609" y="241"/>
                  </a:cubicBezTo>
                  <a:cubicBezTo>
                    <a:pt x="670" y="252"/>
                    <a:pt x="715" y="307"/>
                    <a:pt x="715" y="369"/>
                  </a:cubicBezTo>
                  <a:cubicBezTo>
                    <a:pt x="715" y="441"/>
                    <a:pt x="656" y="500"/>
                    <a:pt x="584" y="500"/>
                  </a:cubicBezTo>
                  <a:close/>
                  <a:moveTo>
                    <a:pt x="617" y="194"/>
                  </a:moveTo>
                  <a:cubicBezTo>
                    <a:pt x="607" y="85"/>
                    <a:pt x="516" y="0"/>
                    <a:pt x="405" y="0"/>
                  </a:cubicBezTo>
                  <a:cubicBezTo>
                    <a:pt x="319" y="0"/>
                    <a:pt x="245" y="51"/>
                    <a:pt x="211" y="124"/>
                  </a:cubicBezTo>
                  <a:cubicBezTo>
                    <a:pt x="201" y="121"/>
                    <a:pt x="190" y="119"/>
                    <a:pt x="179" y="119"/>
                  </a:cubicBezTo>
                  <a:cubicBezTo>
                    <a:pt x="120" y="119"/>
                    <a:pt x="72" y="167"/>
                    <a:pt x="72" y="226"/>
                  </a:cubicBezTo>
                  <a:cubicBezTo>
                    <a:pt x="72" y="238"/>
                    <a:pt x="74" y="249"/>
                    <a:pt x="78" y="260"/>
                  </a:cubicBezTo>
                  <a:cubicBezTo>
                    <a:pt x="31" y="287"/>
                    <a:pt x="0" y="336"/>
                    <a:pt x="0" y="393"/>
                  </a:cubicBezTo>
                  <a:cubicBezTo>
                    <a:pt x="0" y="479"/>
                    <a:pt x="70" y="548"/>
                    <a:pt x="155" y="548"/>
                  </a:cubicBezTo>
                  <a:lnTo>
                    <a:pt x="155" y="548"/>
                  </a:lnTo>
                  <a:lnTo>
                    <a:pt x="584" y="548"/>
                  </a:lnTo>
                  <a:lnTo>
                    <a:pt x="584" y="548"/>
                  </a:lnTo>
                  <a:cubicBezTo>
                    <a:pt x="682" y="548"/>
                    <a:pt x="762" y="468"/>
                    <a:pt x="762" y="369"/>
                  </a:cubicBezTo>
                  <a:cubicBezTo>
                    <a:pt x="762" y="282"/>
                    <a:pt x="700" y="210"/>
                    <a:pt x="617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4582" y="2249806"/>
            <a:ext cx="544366" cy="544366"/>
            <a:chOff x="3235892" y="2419351"/>
            <a:chExt cx="544366" cy="544366"/>
          </a:xfrm>
        </p:grpSpPr>
        <p:sp>
          <p:nvSpPr>
            <p:cNvPr id="58" name="Freeform 126"/>
            <p:cNvSpPr/>
            <p:nvPr/>
          </p:nvSpPr>
          <p:spPr bwMode="auto">
            <a:xfrm>
              <a:off x="3235892" y="2419351"/>
              <a:ext cx="544366" cy="544366"/>
            </a:xfrm>
            <a:custGeom>
              <a:avLst/>
              <a:gdLst/>
              <a:ahLst/>
              <a:cxnLst/>
              <a:rect l="l" t="t" r="r" b="b"/>
              <a:pathLst>
                <a:path w="544366" h="544366">
                  <a:moveTo>
                    <a:pt x="72582" y="0"/>
                  </a:moveTo>
                  <a:lnTo>
                    <a:pt x="471784" y="0"/>
                  </a:lnTo>
                  <a:cubicBezTo>
                    <a:pt x="511451" y="0"/>
                    <a:pt x="544366" y="32635"/>
                    <a:pt x="544366" y="72898"/>
                  </a:cubicBezTo>
                  <a:lnTo>
                    <a:pt x="544366" y="112738"/>
                  </a:lnTo>
                  <a:lnTo>
                    <a:pt x="328926" y="219686"/>
                  </a:lnTo>
                  <a:lnTo>
                    <a:pt x="544366" y="113333"/>
                  </a:lnTo>
                  <a:lnTo>
                    <a:pt x="544366" y="472317"/>
                  </a:lnTo>
                  <a:cubicBezTo>
                    <a:pt x="544366" y="511923"/>
                    <a:pt x="511461" y="544366"/>
                    <a:pt x="471806" y="544366"/>
                  </a:cubicBezTo>
                  <a:lnTo>
                    <a:pt x="429619" y="544366"/>
                  </a:lnTo>
                  <a:lnTo>
                    <a:pt x="328658" y="444874"/>
                  </a:lnTo>
                  <a:lnTo>
                    <a:pt x="429176" y="544366"/>
                  </a:lnTo>
                  <a:lnTo>
                    <a:pt x="72513" y="544366"/>
                  </a:lnTo>
                  <a:cubicBezTo>
                    <a:pt x="32462" y="544366"/>
                    <a:pt x="0" y="511801"/>
                    <a:pt x="0" y="472046"/>
                  </a:cubicBezTo>
                  <a:lnTo>
                    <a:pt x="0" y="119943"/>
                  </a:lnTo>
                  <a:lnTo>
                    <a:pt x="0" y="118906"/>
                  </a:lnTo>
                  <a:lnTo>
                    <a:pt x="0" y="72898"/>
                  </a:lnTo>
                  <a:cubicBezTo>
                    <a:pt x="0" y="32635"/>
                    <a:pt x="32493" y="0"/>
                    <a:pt x="72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185"/>
            <p:cNvSpPr>
              <a:spLocks noEditPoints="1"/>
            </p:cNvSpPr>
            <p:nvPr/>
          </p:nvSpPr>
          <p:spPr bwMode="auto">
            <a:xfrm>
              <a:off x="3347366" y="2530825"/>
              <a:ext cx="321418" cy="321418"/>
            </a:xfrm>
            <a:custGeom>
              <a:avLst/>
              <a:gdLst>
                <a:gd name="T0" fmla="*/ 524 w 762"/>
                <a:gd name="T1" fmla="*/ 428 h 761"/>
                <a:gd name="T2" fmla="*/ 428 w 762"/>
                <a:gd name="T3" fmla="*/ 401 h 761"/>
                <a:gd name="T4" fmla="*/ 419 w 762"/>
                <a:gd name="T5" fmla="*/ 409 h 761"/>
                <a:gd name="T6" fmla="*/ 393 w 762"/>
                <a:gd name="T7" fmla="*/ 436 h 761"/>
                <a:gd name="T8" fmla="*/ 347 w 762"/>
                <a:gd name="T9" fmla="*/ 481 h 761"/>
                <a:gd name="T10" fmla="*/ 333 w 762"/>
                <a:gd name="T11" fmla="*/ 515 h 761"/>
                <a:gd name="T12" fmla="*/ 333 w 762"/>
                <a:gd name="T13" fmla="*/ 571 h 761"/>
                <a:gd name="T14" fmla="*/ 286 w 762"/>
                <a:gd name="T15" fmla="*/ 571 h 761"/>
                <a:gd name="T16" fmla="*/ 238 w 762"/>
                <a:gd name="T17" fmla="*/ 618 h 761"/>
                <a:gd name="T18" fmla="*/ 238 w 762"/>
                <a:gd name="T19" fmla="*/ 666 h 761"/>
                <a:gd name="T20" fmla="*/ 182 w 762"/>
                <a:gd name="T21" fmla="*/ 666 h 761"/>
                <a:gd name="T22" fmla="*/ 148 w 762"/>
                <a:gd name="T23" fmla="*/ 680 h 761"/>
                <a:gd name="T24" fmla="*/ 115 w 762"/>
                <a:gd name="T25" fmla="*/ 714 h 761"/>
                <a:gd name="T26" fmla="*/ 48 w 762"/>
                <a:gd name="T27" fmla="*/ 713 h 761"/>
                <a:gd name="T28" fmla="*/ 47 w 762"/>
                <a:gd name="T29" fmla="*/ 646 h 761"/>
                <a:gd name="T30" fmla="*/ 325 w 762"/>
                <a:gd name="T31" fmla="*/ 369 h 761"/>
                <a:gd name="T32" fmla="*/ 325 w 762"/>
                <a:gd name="T33" fmla="*/ 369 h 761"/>
                <a:gd name="T34" fmla="*/ 360 w 762"/>
                <a:gd name="T35" fmla="*/ 334 h 761"/>
                <a:gd name="T36" fmla="*/ 333 w 762"/>
                <a:gd name="T37" fmla="*/ 238 h 761"/>
                <a:gd name="T38" fmla="*/ 524 w 762"/>
                <a:gd name="T39" fmla="*/ 48 h 761"/>
                <a:gd name="T40" fmla="*/ 714 w 762"/>
                <a:gd name="T41" fmla="*/ 238 h 761"/>
                <a:gd name="T42" fmla="*/ 524 w 762"/>
                <a:gd name="T43" fmla="*/ 428 h 761"/>
                <a:gd name="T44" fmla="*/ 590 w 762"/>
                <a:gd name="T45" fmla="*/ 261 h 761"/>
                <a:gd name="T46" fmla="*/ 500 w 762"/>
                <a:gd name="T47" fmla="*/ 171 h 761"/>
                <a:gd name="T48" fmla="*/ 551 w 762"/>
                <a:gd name="T49" fmla="*/ 118 h 761"/>
                <a:gd name="T50" fmla="*/ 642 w 762"/>
                <a:gd name="T51" fmla="*/ 209 h 761"/>
                <a:gd name="T52" fmla="*/ 590 w 762"/>
                <a:gd name="T53" fmla="*/ 261 h 761"/>
                <a:gd name="T54" fmla="*/ 662 w 762"/>
                <a:gd name="T55" fmla="*/ 195 h 761"/>
                <a:gd name="T56" fmla="*/ 565 w 762"/>
                <a:gd name="T57" fmla="*/ 99 h 761"/>
                <a:gd name="T58" fmla="*/ 544 w 762"/>
                <a:gd name="T59" fmla="*/ 96 h 761"/>
                <a:gd name="T60" fmla="*/ 477 w 762"/>
                <a:gd name="T61" fmla="*/ 163 h 761"/>
                <a:gd name="T62" fmla="*/ 476 w 762"/>
                <a:gd name="T63" fmla="*/ 171 h 761"/>
                <a:gd name="T64" fmla="*/ 480 w 762"/>
                <a:gd name="T65" fmla="*/ 185 h 761"/>
                <a:gd name="T66" fmla="*/ 576 w 762"/>
                <a:gd name="T67" fmla="*/ 281 h 761"/>
                <a:gd name="T68" fmla="*/ 597 w 762"/>
                <a:gd name="T69" fmla="*/ 284 h 761"/>
                <a:gd name="T70" fmla="*/ 665 w 762"/>
                <a:gd name="T71" fmla="*/ 217 h 761"/>
                <a:gd name="T72" fmla="*/ 666 w 762"/>
                <a:gd name="T73" fmla="*/ 209 h 761"/>
                <a:gd name="T74" fmla="*/ 662 w 762"/>
                <a:gd name="T75" fmla="*/ 195 h 761"/>
                <a:gd name="T76" fmla="*/ 524 w 762"/>
                <a:gd name="T77" fmla="*/ 0 h 761"/>
                <a:gd name="T78" fmla="*/ 286 w 762"/>
                <a:gd name="T79" fmla="*/ 238 h 761"/>
                <a:gd name="T80" fmla="*/ 303 w 762"/>
                <a:gd name="T81" fmla="*/ 324 h 761"/>
                <a:gd name="T82" fmla="*/ 13 w 762"/>
                <a:gd name="T83" fmla="*/ 613 h 761"/>
                <a:gd name="T84" fmla="*/ 0 w 762"/>
                <a:gd name="T85" fmla="*/ 642 h 761"/>
                <a:gd name="T86" fmla="*/ 0 w 762"/>
                <a:gd name="T87" fmla="*/ 713 h 761"/>
                <a:gd name="T88" fmla="*/ 47 w 762"/>
                <a:gd name="T89" fmla="*/ 761 h 761"/>
                <a:gd name="T90" fmla="*/ 119 w 762"/>
                <a:gd name="T91" fmla="*/ 761 h 761"/>
                <a:gd name="T92" fmla="*/ 148 w 762"/>
                <a:gd name="T93" fmla="*/ 748 h 761"/>
                <a:gd name="T94" fmla="*/ 182 w 762"/>
                <a:gd name="T95" fmla="*/ 713 h 761"/>
                <a:gd name="T96" fmla="*/ 238 w 762"/>
                <a:gd name="T97" fmla="*/ 713 h 761"/>
                <a:gd name="T98" fmla="*/ 286 w 762"/>
                <a:gd name="T99" fmla="*/ 666 h 761"/>
                <a:gd name="T100" fmla="*/ 286 w 762"/>
                <a:gd name="T101" fmla="*/ 618 h 761"/>
                <a:gd name="T102" fmla="*/ 333 w 762"/>
                <a:gd name="T103" fmla="*/ 618 h 761"/>
                <a:gd name="T104" fmla="*/ 381 w 762"/>
                <a:gd name="T105" fmla="*/ 571 h 761"/>
                <a:gd name="T106" fmla="*/ 381 w 762"/>
                <a:gd name="T107" fmla="*/ 515 h 761"/>
                <a:gd name="T108" fmla="*/ 437 w 762"/>
                <a:gd name="T109" fmla="*/ 458 h 761"/>
                <a:gd name="T110" fmla="*/ 524 w 762"/>
                <a:gd name="T111" fmla="*/ 475 h 761"/>
                <a:gd name="T112" fmla="*/ 762 w 762"/>
                <a:gd name="T113" fmla="*/ 238 h 761"/>
                <a:gd name="T114" fmla="*/ 524 w 762"/>
                <a:gd name="T115" fmla="*/ 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62" h="761">
                  <a:moveTo>
                    <a:pt x="524" y="428"/>
                  </a:moveTo>
                  <a:cubicBezTo>
                    <a:pt x="488" y="428"/>
                    <a:pt x="456" y="418"/>
                    <a:pt x="428" y="401"/>
                  </a:cubicBezTo>
                  <a:lnTo>
                    <a:pt x="419" y="409"/>
                  </a:lnTo>
                  <a:lnTo>
                    <a:pt x="393" y="436"/>
                  </a:lnTo>
                  <a:lnTo>
                    <a:pt x="347" y="481"/>
                  </a:lnTo>
                  <a:cubicBezTo>
                    <a:pt x="338" y="490"/>
                    <a:pt x="333" y="503"/>
                    <a:pt x="333" y="515"/>
                  </a:cubicBezTo>
                  <a:lnTo>
                    <a:pt x="333" y="571"/>
                  </a:lnTo>
                  <a:lnTo>
                    <a:pt x="286" y="571"/>
                  </a:lnTo>
                  <a:cubicBezTo>
                    <a:pt x="260" y="571"/>
                    <a:pt x="238" y="592"/>
                    <a:pt x="238" y="618"/>
                  </a:cubicBezTo>
                  <a:lnTo>
                    <a:pt x="238" y="666"/>
                  </a:lnTo>
                  <a:lnTo>
                    <a:pt x="182" y="666"/>
                  </a:lnTo>
                  <a:cubicBezTo>
                    <a:pt x="170" y="666"/>
                    <a:pt x="158" y="671"/>
                    <a:pt x="148" y="680"/>
                  </a:cubicBezTo>
                  <a:lnTo>
                    <a:pt x="115" y="714"/>
                  </a:lnTo>
                  <a:lnTo>
                    <a:pt x="48" y="713"/>
                  </a:lnTo>
                  <a:lnTo>
                    <a:pt x="47" y="646"/>
                  </a:lnTo>
                  <a:lnTo>
                    <a:pt x="325" y="369"/>
                  </a:lnTo>
                  <a:cubicBezTo>
                    <a:pt x="325" y="369"/>
                    <a:pt x="325" y="369"/>
                    <a:pt x="325" y="369"/>
                  </a:cubicBezTo>
                  <a:lnTo>
                    <a:pt x="360" y="334"/>
                  </a:lnTo>
                  <a:cubicBezTo>
                    <a:pt x="344" y="306"/>
                    <a:pt x="333" y="273"/>
                    <a:pt x="333" y="238"/>
                  </a:cubicBezTo>
                  <a:cubicBezTo>
                    <a:pt x="333" y="133"/>
                    <a:pt x="419" y="48"/>
                    <a:pt x="524" y="48"/>
                  </a:cubicBezTo>
                  <a:cubicBezTo>
                    <a:pt x="629" y="48"/>
                    <a:pt x="714" y="133"/>
                    <a:pt x="714" y="238"/>
                  </a:cubicBezTo>
                  <a:cubicBezTo>
                    <a:pt x="714" y="343"/>
                    <a:pt x="629" y="428"/>
                    <a:pt x="524" y="428"/>
                  </a:cubicBezTo>
                  <a:close/>
                  <a:moveTo>
                    <a:pt x="590" y="261"/>
                  </a:moveTo>
                  <a:cubicBezTo>
                    <a:pt x="555" y="236"/>
                    <a:pt x="525" y="205"/>
                    <a:pt x="500" y="171"/>
                  </a:cubicBezTo>
                  <a:cubicBezTo>
                    <a:pt x="509" y="145"/>
                    <a:pt x="526" y="128"/>
                    <a:pt x="551" y="118"/>
                  </a:cubicBezTo>
                  <a:cubicBezTo>
                    <a:pt x="586" y="144"/>
                    <a:pt x="617" y="174"/>
                    <a:pt x="642" y="209"/>
                  </a:cubicBezTo>
                  <a:cubicBezTo>
                    <a:pt x="632" y="235"/>
                    <a:pt x="615" y="252"/>
                    <a:pt x="590" y="261"/>
                  </a:cubicBezTo>
                  <a:close/>
                  <a:moveTo>
                    <a:pt x="662" y="195"/>
                  </a:moveTo>
                  <a:cubicBezTo>
                    <a:pt x="635" y="158"/>
                    <a:pt x="602" y="126"/>
                    <a:pt x="565" y="99"/>
                  </a:cubicBezTo>
                  <a:cubicBezTo>
                    <a:pt x="559" y="95"/>
                    <a:pt x="551" y="94"/>
                    <a:pt x="544" y="96"/>
                  </a:cubicBezTo>
                  <a:cubicBezTo>
                    <a:pt x="511" y="108"/>
                    <a:pt x="489" y="130"/>
                    <a:pt x="477" y="163"/>
                  </a:cubicBezTo>
                  <a:cubicBezTo>
                    <a:pt x="476" y="166"/>
                    <a:pt x="476" y="168"/>
                    <a:pt x="476" y="171"/>
                  </a:cubicBezTo>
                  <a:cubicBezTo>
                    <a:pt x="476" y="176"/>
                    <a:pt x="477" y="180"/>
                    <a:pt x="480" y="185"/>
                  </a:cubicBezTo>
                  <a:cubicBezTo>
                    <a:pt x="507" y="222"/>
                    <a:pt x="539" y="254"/>
                    <a:pt x="576" y="281"/>
                  </a:cubicBezTo>
                  <a:cubicBezTo>
                    <a:pt x="583" y="285"/>
                    <a:pt x="590" y="286"/>
                    <a:pt x="597" y="284"/>
                  </a:cubicBezTo>
                  <a:cubicBezTo>
                    <a:pt x="630" y="272"/>
                    <a:pt x="653" y="250"/>
                    <a:pt x="665" y="217"/>
                  </a:cubicBezTo>
                  <a:cubicBezTo>
                    <a:pt x="665" y="214"/>
                    <a:pt x="666" y="212"/>
                    <a:pt x="666" y="209"/>
                  </a:cubicBezTo>
                  <a:cubicBezTo>
                    <a:pt x="666" y="204"/>
                    <a:pt x="664" y="200"/>
                    <a:pt x="662" y="195"/>
                  </a:cubicBezTo>
                  <a:close/>
                  <a:moveTo>
                    <a:pt x="524" y="0"/>
                  </a:moveTo>
                  <a:cubicBezTo>
                    <a:pt x="392" y="0"/>
                    <a:pt x="286" y="106"/>
                    <a:pt x="286" y="238"/>
                  </a:cubicBezTo>
                  <a:cubicBezTo>
                    <a:pt x="286" y="268"/>
                    <a:pt x="292" y="297"/>
                    <a:pt x="303" y="324"/>
                  </a:cubicBezTo>
                  <a:lnTo>
                    <a:pt x="13" y="613"/>
                  </a:lnTo>
                  <a:cubicBezTo>
                    <a:pt x="5" y="621"/>
                    <a:pt x="0" y="629"/>
                    <a:pt x="0" y="642"/>
                  </a:cubicBezTo>
                  <a:lnTo>
                    <a:pt x="0" y="713"/>
                  </a:lnTo>
                  <a:cubicBezTo>
                    <a:pt x="0" y="739"/>
                    <a:pt x="22" y="761"/>
                    <a:pt x="47" y="761"/>
                  </a:cubicBezTo>
                  <a:lnTo>
                    <a:pt x="119" y="761"/>
                  </a:lnTo>
                  <a:cubicBezTo>
                    <a:pt x="132" y="761"/>
                    <a:pt x="140" y="756"/>
                    <a:pt x="148" y="748"/>
                  </a:cubicBezTo>
                  <a:lnTo>
                    <a:pt x="182" y="713"/>
                  </a:lnTo>
                  <a:lnTo>
                    <a:pt x="238" y="713"/>
                  </a:lnTo>
                  <a:cubicBezTo>
                    <a:pt x="264" y="713"/>
                    <a:pt x="286" y="692"/>
                    <a:pt x="286" y="666"/>
                  </a:cubicBezTo>
                  <a:lnTo>
                    <a:pt x="286" y="618"/>
                  </a:lnTo>
                  <a:lnTo>
                    <a:pt x="333" y="618"/>
                  </a:lnTo>
                  <a:cubicBezTo>
                    <a:pt x="359" y="618"/>
                    <a:pt x="381" y="597"/>
                    <a:pt x="381" y="571"/>
                  </a:cubicBezTo>
                  <a:lnTo>
                    <a:pt x="381" y="515"/>
                  </a:lnTo>
                  <a:lnTo>
                    <a:pt x="437" y="458"/>
                  </a:lnTo>
                  <a:cubicBezTo>
                    <a:pt x="464" y="469"/>
                    <a:pt x="493" y="475"/>
                    <a:pt x="524" y="475"/>
                  </a:cubicBezTo>
                  <a:cubicBezTo>
                    <a:pt x="655" y="475"/>
                    <a:pt x="762" y="369"/>
                    <a:pt x="762" y="238"/>
                  </a:cubicBezTo>
                  <a:cubicBezTo>
                    <a:pt x="762" y="106"/>
                    <a:pt x="655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3" name="Text Placeholder 33"/>
          <p:cNvSpPr txBox="1"/>
          <p:nvPr/>
        </p:nvSpPr>
        <p:spPr>
          <a:xfrm>
            <a:off x="457200" y="390525"/>
            <a:ext cx="4800600" cy="40576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团队介绍</a:t>
            </a:r>
            <a:endParaRPr lang="zh-CN" altLang="en-US" sz="3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6" name="Freeform 5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08075" y="3001010"/>
            <a:ext cx="5175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2400" b="1" dirty="0" smtClean="0">
                <a:latin typeface="+mn-ea"/>
              </a:rPr>
              <a:t>k班:123兴</a:t>
            </a:r>
            <a:r>
              <a:rPr lang="zh-CN" altLang="en-US" sz="2400" b="1" dirty="0" smtClean="0">
                <a:latin typeface="+mn-ea"/>
              </a:rPr>
              <a:t>桔、205汉森、248文航</a:t>
            </a:r>
            <a:endParaRPr lang="zh-CN" altLang="en-US" sz="2400" b="1" dirty="0" smtClean="0">
              <a:latin typeface="+mn-ea"/>
            </a:endParaRPr>
          </a:p>
        </p:txBody>
      </p:sp>
      <p:sp>
        <p:nvSpPr>
          <p:cNvPr id="11" name="Text Placeholder 33"/>
          <p:cNvSpPr txBox="1"/>
          <p:nvPr/>
        </p:nvSpPr>
        <p:spPr>
          <a:xfrm>
            <a:off x="1108075" y="1200150"/>
            <a:ext cx="4800600" cy="40576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团队名称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</a:rPr>
              <a:t>:</a:t>
            </a:r>
            <a:endParaRPr lang="en-US" altLang="zh-CN" sz="2000" dirty="0" smtClean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zh-CN" altLang="en-US" sz="2400" b="1" dirty="0" smtClean="0">
                <a:solidFill>
                  <a:schemeClr val="tx1"/>
                </a:solidFill>
                <a:latin typeface="+mn-ea"/>
              </a:rPr>
              <a:t>在座的各位</a:t>
            </a:r>
            <a:endParaRPr lang="zh-CN" altLang="en-US" sz="24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8075" y="2259330"/>
            <a:ext cx="12598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algn="l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sz="2000" dirty="0" smtClean="0">
                <a:latin typeface="+mn-ea"/>
                <a:sym typeface="+mn-ea"/>
              </a:rPr>
              <a:t>团队成员:</a:t>
            </a:r>
            <a:endParaRPr lang="zh-CN" altLang="en-US" sz="2000" dirty="0" smtClean="0">
              <a:latin typeface="+mn-ea"/>
              <a:sym typeface="+mn-ea"/>
            </a:endParaRPr>
          </a:p>
        </p:txBody>
      </p:sp>
      <p:sp>
        <p:nvSpPr>
          <p:cNvPr id="15" name="TextBox 46"/>
          <p:cNvSpPr txBox="1"/>
          <p:nvPr/>
        </p:nvSpPr>
        <p:spPr>
          <a:xfrm>
            <a:off x="1108075" y="3779520"/>
            <a:ext cx="5058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base"/>
            <a:r>
              <a:rPr lang="zh-CN" altLang="en-US" sz="2400" b="1" dirty="0" smtClean="0">
                <a:latin typeface="+mn-ea"/>
              </a:rPr>
              <a:t>z班:</a:t>
            </a:r>
            <a:r>
              <a:rPr lang="zh-CN" altLang="en-US" sz="2400" b="1" dirty="0" smtClean="0">
                <a:latin typeface="+mn-ea"/>
                <a:sym typeface="+mn-ea"/>
              </a:rPr>
              <a:t>430海林、</a:t>
            </a:r>
            <a:r>
              <a:rPr lang="zh-CN" altLang="en-US" sz="2400" b="1" dirty="0" smtClean="0">
                <a:latin typeface="+mn-ea"/>
              </a:rPr>
              <a:t>442浩晖、443书豪</a:t>
            </a:r>
            <a:endParaRPr lang="zh-CN" altLang="en-US" sz="2400" b="1" dirty="0" smtClean="0">
              <a:latin typeface="+mn-ea"/>
            </a:endParaRPr>
          </a:p>
        </p:txBody>
      </p:sp>
      <p:pic>
        <p:nvPicPr>
          <p:cNvPr id="25" name="图片 24" descr="成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5795" y="621665"/>
            <a:ext cx="5782945" cy="223583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5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0" b="8700"/>
          <a:stretch>
            <a:fillRect/>
          </a:stretch>
        </p:blipFill>
        <p:spPr/>
      </p:pic>
      <p:sp>
        <p:nvSpPr>
          <p:cNvPr id="31" name="Rectangle 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88616"/>
            <a:ext cx="4667516" cy="5451167"/>
            <a:chOff x="-19316" y="-242758"/>
            <a:chExt cx="4667516" cy="5451167"/>
          </a:xfrm>
        </p:grpSpPr>
        <p:sp>
          <p:nvSpPr>
            <p:cNvPr id="18" name="Freeform 17"/>
            <p:cNvSpPr/>
            <p:nvPr userDrawn="1"/>
          </p:nvSpPr>
          <p:spPr bwMode="auto">
            <a:xfrm flipV="1">
              <a:off x="2590015" y="3976942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 flipV="1">
              <a:off x="-19316" y="4175012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 flipV="1">
              <a:off x="-19316" y="4088896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 flipV="1">
              <a:off x="1151867" y="3976942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 flipV="1">
              <a:off x="-19316" y="3038275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 flipV="1">
              <a:off x="1479110" y="1737920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 flipV="1">
              <a:off x="-19316" y="2909098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 flipV="1">
              <a:off x="-19316" y="1737915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 flipV="1">
              <a:off x="-19316" y="713132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 flipV="1">
              <a:off x="-19316" y="-242758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20" name="文本框 128"/>
          <p:cNvSpPr txBox="1">
            <a:spLocks noChangeArrowheads="1"/>
          </p:cNvSpPr>
          <p:nvPr/>
        </p:nvSpPr>
        <p:spPr bwMode="auto">
          <a:xfrm>
            <a:off x="3733800" y="1713230"/>
            <a:ext cx="485838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4400" i="1" dirty="0" smtClean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B</a:t>
            </a:r>
            <a:r>
              <a:rPr lang="en-US" altLang="zh-CN" sz="4400" i="1" dirty="0" smtClean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eta</a:t>
            </a:r>
            <a:r>
              <a:rPr lang="zh-CN" altLang="en-US" sz="4400" i="1" dirty="0" smtClean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版本功能介绍</a:t>
            </a:r>
            <a:endParaRPr lang="zh-CN" altLang="en-US" sz="4400" i="1" dirty="0" smtClean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21" name="文本框 128"/>
          <p:cNvSpPr txBox="1">
            <a:spLocks noChangeArrowheads="1"/>
          </p:cNvSpPr>
          <p:nvPr/>
        </p:nvSpPr>
        <p:spPr bwMode="auto">
          <a:xfrm>
            <a:off x="-51428" y="1885950"/>
            <a:ext cx="2588888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239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39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1238254" y="2014539"/>
            <a:ext cx="138113" cy="139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3414717" y="2014539"/>
            <a:ext cx="138113" cy="139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5591179" y="2014539"/>
            <a:ext cx="138113" cy="139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7769225" y="2014539"/>
            <a:ext cx="136525" cy="139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047875" y="1733552"/>
            <a:ext cx="693738" cy="701675"/>
            <a:chOff x="2047875" y="1733552"/>
            <a:chExt cx="693738" cy="701675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2047875" y="1733552"/>
              <a:ext cx="693738" cy="7016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2274892" y="1908177"/>
              <a:ext cx="239713" cy="352425"/>
            </a:xfrm>
            <a:custGeom>
              <a:avLst/>
              <a:gdLst>
                <a:gd name="T0" fmla="*/ 474 w 665"/>
                <a:gd name="T1" fmla="*/ 636 h 968"/>
                <a:gd name="T2" fmla="*/ 192 w 665"/>
                <a:gd name="T3" fmla="*/ 636 h 968"/>
                <a:gd name="T4" fmla="*/ 140 w 665"/>
                <a:gd name="T5" fmla="*/ 538 h 968"/>
                <a:gd name="T6" fmla="*/ 60 w 665"/>
                <a:gd name="T7" fmla="*/ 333 h 968"/>
                <a:gd name="T8" fmla="*/ 332 w 665"/>
                <a:gd name="T9" fmla="*/ 60 h 968"/>
                <a:gd name="T10" fmla="*/ 604 w 665"/>
                <a:gd name="T11" fmla="*/ 333 h 968"/>
                <a:gd name="T12" fmla="*/ 524 w 665"/>
                <a:gd name="T13" fmla="*/ 538 h 968"/>
                <a:gd name="T14" fmla="*/ 474 w 665"/>
                <a:gd name="T15" fmla="*/ 636 h 968"/>
                <a:gd name="T16" fmla="*/ 332 w 665"/>
                <a:gd name="T17" fmla="*/ 152 h 968"/>
                <a:gd name="T18" fmla="*/ 150 w 665"/>
                <a:gd name="T19" fmla="*/ 334 h 968"/>
                <a:gd name="T20" fmla="*/ 166 w 665"/>
                <a:gd name="T21" fmla="*/ 348 h 968"/>
                <a:gd name="T22" fmla="*/ 180 w 665"/>
                <a:gd name="T23" fmla="*/ 334 h 968"/>
                <a:gd name="T24" fmla="*/ 332 w 665"/>
                <a:gd name="T25" fmla="*/ 182 h 968"/>
                <a:gd name="T26" fmla="*/ 347 w 665"/>
                <a:gd name="T27" fmla="*/ 167 h 968"/>
                <a:gd name="T28" fmla="*/ 332 w 665"/>
                <a:gd name="T29" fmla="*/ 152 h 968"/>
                <a:gd name="T30" fmla="*/ 332 w 665"/>
                <a:gd name="T31" fmla="*/ 908 h 968"/>
                <a:gd name="T32" fmla="*/ 272 w 665"/>
                <a:gd name="T33" fmla="*/ 870 h 968"/>
                <a:gd name="T34" fmla="*/ 400 w 665"/>
                <a:gd name="T35" fmla="*/ 854 h 968"/>
                <a:gd name="T36" fmla="*/ 332 w 665"/>
                <a:gd name="T37" fmla="*/ 908 h 968"/>
                <a:gd name="T38" fmla="*/ 233 w 665"/>
                <a:gd name="T39" fmla="*/ 754 h 968"/>
                <a:gd name="T40" fmla="*/ 215 w 665"/>
                <a:gd name="T41" fmla="*/ 696 h 968"/>
                <a:gd name="T42" fmla="*/ 450 w 665"/>
                <a:gd name="T43" fmla="*/ 696 h 968"/>
                <a:gd name="T44" fmla="*/ 439 w 665"/>
                <a:gd name="T45" fmla="*/ 728 h 968"/>
                <a:gd name="T46" fmla="*/ 233 w 665"/>
                <a:gd name="T47" fmla="*/ 754 h 968"/>
                <a:gd name="T48" fmla="*/ 411 w 665"/>
                <a:gd name="T49" fmla="*/ 822 h 968"/>
                <a:gd name="T50" fmla="*/ 261 w 665"/>
                <a:gd name="T51" fmla="*/ 841 h 968"/>
                <a:gd name="T52" fmla="*/ 243 w 665"/>
                <a:gd name="T53" fmla="*/ 784 h 968"/>
                <a:gd name="T54" fmla="*/ 242 w 665"/>
                <a:gd name="T55" fmla="*/ 783 h 968"/>
                <a:gd name="T56" fmla="*/ 429 w 665"/>
                <a:gd name="T57" fmla="*/ 759 h 968"/>
                <a:gd name="T58" fmla="*/ 421 w 665"/>
                <a:gd name="T59" fmla="*/ 786 h 968"/>
                <a:gd name="T60" fmla="*/ 411 w 665"/>
                <a:gd name="T61" fmla="*/ 822 h 968"/>
                <a:gd name="T62" fmla="*/ 332 w 665"/>
                <a:gd name="T63" fmla="*/ 0 h 968"/>
                <a:gd name="T64" fmla="*/ 0 w 665"/>
                <a:gd name="T65" fmla="*/ 333 h 968"/>
                <a:gd name="T66" fmla="*/ 152 w 665"/>
                <a:gd name="T67" fmla="*/ 698 h 968"/>
                <a:gd name="T68" fmla="*/ 332 w 665"/>
                <a:gd name="T69" fmla="*/ 968 h 968"/>
                <a:gd name="T70" fmla="*/ 513 w 665"/>
                <a:gd name="T71" fmla="*/ 699 h 968"/>
                <a:gd name="T72" fmla="*/ 665 w 665"/>
                <a:gd name="T73" fmla="*/ 333 h 968"/>
                <a:gd name="T74" fmla="*/ 332 w 665"/>
                <a:gd name="T7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5" h="968">
                  <a:moveTo>
                    <a:pt x="474" y="636"/>
                  </a:moveTo>
                  <a:lnTo>
                    <a:pt x="192" y="636"/>
                  </a:lnTo>
                  <a:cubicBezTo>
                    <a:pt x="176" y="603"/>
                    <a:pt x="158" y="570"/>
                    <a:pt x="140" y="538"/>
                  </a:cubicBezTo>
                  <a:cubicBezTo>
                    <a:pt x="101" y="467"/>
                    <a:pt x="60" y="394"/>
                    <a:pt x="60" y="333"/>
                  </a:cubicBezTo>
                  <a:cubicBezTo>
                    <a:pt x="60" y="182"/>
                    <a:pt x="182" y="60"/>
                    <a:pt x="332" y="60"/>
                  </a:cubicBezTo>
                  <a:cubicBezTo>
                    <a:pt x="482" y="60"/>
                    <a:pt x="604" y="182"/>
                    <a:pt x="604" y="333"/>
                  </a:cubicBezTo>
                  <a:cubicBezTo>
                    <a:pt x="604" y="394"/>
                    <a:pt x="563" y="467"/>
                    <a:pt x="524" y="538"/>
                  </a:cubicBezTo>
                  <a:cubicBezTo>
                    <a:pt x="506" y="571"/>
                    <a:pt x="488" y="603"/>
                    <a:pt x="474" y="636"/>
                  </a:cubicBezTo>
                  <a:close/>
                  <a:moveTo>
                    <a:pt x="332" y="152"/>
                  </a:moveTo>
                  <a:cubicBezTo>
                    <a:pt x="232" y="152"/>
                    <a:pt x="150" y="233"/>
                    <a:pt x="150" y="334"/>
                  </a:cubicBezTo>
                  <a:cubicBezTo>
                    <a:pt x="150" y="342"/>
                    <a:pt x="157" y="348"/>
                    <a:pt x="166" y="348"/>
                  </a:cubicBezTo>
                  <a:cubicBezTo>
                    <a:pt x="174" y="348"/>
                    <a:pt x="180" y="342"/>
                    <a:pt x="180" y="334"/>
                  </a:cubicBezTo>
                  <a:cubicBezTo>
                    <a:pt x="180" y="250"/>
                    <a:pt x="249" y="182"/>
                    <a:pt x="332" y="182"/>
                  </a:cubicBezTo>
                  <a:cubicBezTo>
                    <a:pt x="340" y="182"/>
                    <a:pt x="347" y="175"/>
                    <a:pt x="347" y="167"/>
                  </a:cubicBezTo>
                  <a:cubicBezTo>
                    <a:pt x="347" y="158"/>
                    <a:pt x="340" y="152"/>
                    <a:pt x="332" y="152"/>
                  </a:cubicBezTo>
                  <a:close/>
                  <a:moveTo>
                    <a:pt x="332" y="908"/>
                  </a:moveTo>
                  <a:cubicBezTo>
                    <a:pt x="302" y="908"/>
                    <a:pt x="287" y="904"/>
                    <a:pt x="272" y="870"/>
                  </a:cubicBezTo>
                  <a:lnTo>
                    <a:pt x="400" y="854"/>
                  </a:lnTo>
                  <a:cubicBezTo>
                    <a:pt x="381" y="904"/>
                    <a:pt x="368" y="908"/>
                    <a:pt x="332" y="908"/>
                  </a:cubicBezTo>
                  <a:close/>
                  <a:moveTo>
                    <a:pt x="233" y="754"/>
                  </a:moveTo>
                  <a:cubicBezTo>
                    <a:pt x="228" y="736"/>
                    <a:pt x="222" y="717"/>
                    <a:pt x="215" y="696"/>
                  </a:cubicBezTo>
                  <a:lnTo>
                    <a:pt x="450" y="696"/>
                  </a:lnTo>
                  <a:cubicBezTo>
                    <a:pt x="446" y="707"/>
                    <a:pt x="442" y="718"/>
                    <a:pt x="439" y="728"/>
                  </a:cubicBezTo>
                  <a:cubicBezTo>
                    <a:pt x="439" y="728"/>
                    <a:pt x="233" y="754"/>
                    <a:pt x="233" y="754"/>
                  </a:cubicBezTo>
                  <a:close/>
                  <a:moveTo>
                    <a:pt x="411" y="822"/>
                  </a:moveTo>
                  <a:lnTo>
                    <a:pt x="261" y="841"/>
                  </a:lnTo>
                  <a:cubicBezTo>
                    <a:pt x="256" y="826"/>
                    <a:pt x="250" y="808"/>
                    <a:pt x="243" y="784"/>
                  </a:cubicBezTo>
                  <a:cubicBezTo>
                    <a:pt x="242" y="784"/>
                    <a:pt x="242" y="783"/>
                    <a:pt x="242" y="783"/>
                  </a:cubicBezTo>
                  <a:lnTo>
                    <a:pt x="429" y="759"/>
                  </a:lnTo>
                  <a:cubicBezTo>
                    <a:pt x="426" y="768"/>
                    <a:pt x="424" y="778"/>
                    <a:pt x="421" y="786"/>
                  </a:cubicBezTo>
                  <a:cubicBezTo>
                    <a:pt x="417" y="800"/>
                    <a:pt x="414" y="812"/>
                    <a:pt x="411" y="822"/>
                  </a:cubicBezTo>
                  <a:close/>
                  <a:moveTo>
                    <a:pt x="332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455"/>
                    <a:pt x="111" y="584"/>
                    <a:pt x="152" y="698"/>
                  </a:cubicBezTo>
                  <a:cubicBezTo>
                    <a:pt x="212" y="867"/>
                    <a:pt x="206" y="968"/>
                    <a:pt x="332" y="968"/>
                  </a:cubicBezTo>
                  <a:cubicBezTo>
                    <a:pt x="461" y="968"/>
                    <a:pt x="452" y="867"/>
                    <a:pt x="513" y="699"/>
                  </a:cubicBezTo>
                  <a:cubicBezTo>
                    <a:pt x="553" y="584"/>
                    <a:pt x="665" y="454"/>
                    <a:pt x="665" y="333"/>
                  </a:cubicBezTo>
                  <a:cubicBezTo>
                    <a:pt x="665" y="149"/>
                    <a:pt x="516" y="0"/>
                    <a:pt x="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02388" y="1733552"/>
            <a:ext cx="693738" cy="701675"/>
            <a:chOff x="6402388" y="1733552"/>
            <a:chExt cx="693738" cy="701675"/>
          </a:xfrm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6402388" y="1733552"/>
              <a:ext cx="693738" cy="70167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6572254" y="1912938"/>
              <a:ext cx="352425" cy="342900"/>
            </a:xfrm>
            <a:custGeom>
              <a:avLst/>
              <a:gdLst>
                <a:gd name="T0" fmla="*/ 718 w 977"/>
                <a:gd name="T1" fmla="*/ 556 h 938"/>
                <a:gd name="T2" fmla="*/ 699 w 977"/>
                <a:gd name="T3" fmla="*/ 614 h 938"/>
                <a:gd name="T4" fmla="*/ 742 w 977"/>
                <a:gd name="T5" fmla="*/ 870 h 938"/>
                <a:gd name="T6" fmla="*/ 522 w 977"/>
                <a:gd name="T7" fmla="*/ 752 h 938"/>
                <a:gd name="T8" fmla="*/ 488 w 977"/>
                <a:gd name="T9" fmla="*/ 743 h 938"/>
                <a:gd name="T10" fmla="*/ 455 w 977"/>
                <a:gd name="T11" fmla="*/ 752 h 938"/>
                <a:gd name="T12" fmla="*/ 235 w 977"/>
                <a:gd name="T13" fmla="*/ 870 h 938"/>
                <a:gd name="T14" fmla="*/ 278 w 977"/>
                <a:gd name="T15" fmla="*/ 614 h 938"/>
                <a:gd name="T16" fmla="*/ 259 w 977"/>
                <a:gd name="T17" fmla="*/ 556 h 938"/>
                <a:gd name="T18" fmla="*/ 75 w 977"/>
                <a:gd name="T19" fmla="*/ 371 h 938"/>
                <a:gd name="T20" fmla="*/ 326 w 977"/>
                <a:gd name="T21" fmla="*/ 334 h 938"/>
                <a:gd name="T22" fmla="*/ 379 w 977"/>
                <a:gd name="T23" fmla="*/ 296 h 938"/>
                <a:gd name="T24" fmla="*/ 488 w 977"/>
                <a:gd name="T25" fmla="*/ 68 h 938"/>
                <a:gd name="T26" fmla="*/ 598 w 977"/>
                <a:gd name="T27" fmla="*/ 296 h 938"/>
                <a:gd name="T28" fmla="*/ 650 w 977"/>
                <a:gd name="T29" fmla="*/ 334 h 938"/>
                <a:gd name="T30" fmla="*/ 902 w 977"/>
                <a:gd name="T31" fmla="*/ 371 h 938"/>
                <a:gd name="T32" fmla="*/ 718 w 977"/>
                <a:gd name="T33" fmla="*/ 556 h 938"/>
                <a:gd name="T34" fmla="*/ 968 w 977"/>
                <a:gd name="T35" fmla="*/ 350 h 938"/>
                <a:gd name="T36" fmla="*/ 913 w 977"/>
                <a:gd name="T37" fmla="*/ 304 h 938"/>
                <a:gd name="T38" fmla="*/ 661 w 977"/>
                <a:gd name="T39" fmla="*/ 267 h 938"/>
                <a:gd name="T40" fmla="*/ 552 w 977"/>
                <a:gd name="T41" fmla="*/ 39 h 938"/>
                <a:gd name="T42" fmla="*/ 488 w 977"/>
                <a:gd name="T43" fmla="*/ 0 h 938"/>
                <a:gd name="T44" fmla="*/ 425 w 977"/>
                <a:gd name="T45" fmla="*/ 39 h 938"/>
                <a:gd name="T46" fmla="*/ 316 w 977"/>
                <a:gd name="T47" fmla="*/ 267 h 938"/>
                <a:gd name="T48" fmla="*/ 64 w 977"/>
                <a:gd name="T49" fmla="*/ 304 h 938"/>
                <a:gd name="T50" fmla="*/ 8 w 977"/>
                <a:gd name="T51" fmla="*/ 350 h 938"/>
                <a:gd name="T52" fmla="*/ 25 w 977"/>
                <a:gd name="T53" fmla="*/ 419 h 938"/>
                <a:gd name="T54" fmla="*/ 209 w 977"/>
                <a:gd name="T55" fmla="*/ 603 h 938"/>
                <a:gd name="T56" fmla="*/ 166 w 977"/>
                <a:gd name="T57" fmla="*/ 859 h 938"/>
                <a:gd name="T58" fmla="*/ 195 w 977"/>
                <a:gd name="T59" fmla="*/ 925 h 938"/>
                <a:gd name="T60" fmla="*/ 235 w 977"/>
                <a:gd name="T61" fmla="*/ 938 h 938"/>
                <a:gd name="T62" fmla="*/ 269 w 977"/>
                <a:gd name="T63" fmla="*/ 929 h 938"/>
                <a:gd name="T64" fmla="*/ 488 w 977"/>
                <a:gd name="T65" fmla="*/ 811 h 938"/>
                <a:gd name="T66" fmla="*/ 708 w 977"/>
                <a:gd name="T67" fmla="*/ 929 h 938"/>
                <a:gd name="T68" fmla="*/ 742 w 977"/>
                <a:gd name="T69" fmla="*/ 938 h 938"/>
                <a:gd name="T70" fmla="*/ 782 w 977"/>
                <a:gd name="T71" fmla="*/ 925 h 938"/>
                <a:gd name="T72" fmla="*/ 811 w 977"/>
                <a:gd name="T73" fmla="*/ 859 h 938"/>
                <a:gd name="T74" fmla="*/ 768 w 977"/>
                <a:gd name="T75" fmla="*/ 603 h 938"/>
                <a:gd name="T76" fmla="*/ 952 w 977"/>
                <a:gd name="T77" fmla="*/ 419 h 938"/>
                <a:gd name="T78" fmla="*/ 968 w 977"/>
                <a:gd name="T79" fmla="*/ 35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77" h="938">
                  <a:moveTo>
                    <a:pt x="718" y="556"/>
                  </a:moveTo>
                  <a:cubicBezTo>
                    <a:pt x="702" y="571"/>
                    <a:pt x="695" y="593"/>
                    <a:pt x="699" y="614"/>
                  </a:cubicBezTo>
                  <a:lnTo>
                    <a:pt x="742" y="870"/>
                  </a:lnTo>
                  <a:lnTo>
                    <a:pt x="522" y="752"/>
                  </a:lnTo>
                  <a:cubicBezTo>
                    <a:pt x="512" y="746"/>
                    <a:pt x="500" y="743"/>
                    <a:pt x="488" y="743"/>
                  </a:cubicBezTo>
                  <a:cubicBezTo>
                    <a:pt x="477" y="743"/>
                    <a:pt x="465" y="746"/>
                    <a:pt x="455" y="752"/>
                  </a:cubicBezTo>
                  <a:lnTo>
                    <a:pt x="235" y="870"/>
                  </a:lnTo>
                  <a:lnTo>
                    <a:pt x="278" y="614"/>
                  </a:lnTo>
                  <a:cubicBezTo>
                    <a:pt x="281" y="593"/>
                    <a:pt x="275" y="571"/>
                    <a:pt x="259" y="556"/>
                  </a:cubicBezTo>
                  <a:lnTo>
                    <a:pt x="75" y="371"/>
                  </a:lnTo>
                  <a:lnTo>
                    <a:pt x="326" y="334"/>
                  </a:lnTo>
                  <a:cubicBezTo>
                    <a:pt x="349" y="330"/>
                    <a:pt x="369" y="316"/>
                    <a:pt x="379" y="296"/>
                  </a:cubicBezTo>
                  <a:lnTo>
                    <a:pt x="488" y="68"/>
                  </a:lnTo>
                  <a:lnTo>
                    <a:pt x="598" y="296"/>
                  </a:lnTo>
                  <a:cubicBezTo>
                    <a:pt x="608" y="316"/>
                    <a:pt x="627" y="330"/>
                    <a:pt x="650" y="334"/>
                  </a:cubicBezTo>
                  <a:lnTo>
                    <a:pt x="902" y="371"/>
                  </a:lnTo>
                  <a:cubicBezTo>
                    <a:pt x="902" y="371"/>
                    <a:pt x="718" y="556"/>
                    <a:pt x="718" y="556"/>
                  </a:cubicBezTo>
                  <a:close/>
                  <a:moveTo>
                    <a:pt x="968" y="350"/>
                  </a:moveTo>
                  <a:cubicBezTo>
                    <a:pt x="960" y="326"/>
                    <a:pt x="939" y="308"/>
                    <a:pt x="913" y="304"/>
                  </a:cubicBezTo>
                  <a:lnTo>
                    <a:pt x="661" y="267"/>
                  </a:lnTo>
                  <a:lnTo>
                    <a:pt x="552" y="39"/>
                  </a:lnTo>
                  <a:cubicBezTo>
                    <a:pt x="540" y="16"/>
                    <a:pt x="516" y="0"/>
                    <a:pt x="488" y="0"/>
                  </a:cubicBezTo>
                  <a:cubicBezTo>
                    <a:pt x="461" y="0"/>
                    <a:pt x="437" y="16"/>
                    <a:pt x="425" y="39"/>
                  </a:cubicBezTo>
                  <a:lnTo>
                    <a:pt x="316" y="267"/>
                  </a:lnTo>
                  <a:lnTo>
                    <a:pt x="64" y="304"/>
                  </a:lnTo>
                  <a:cubicBezTo>
                    <a:pt x="38" y="308"/>
                    <a:pt x="17" y="326"/>
                    <a:pt x="8" y="350"/>
                  </a:cubicBezTo>
                  <a:cubicBezTo>
                    <a:pt x="0" y="374"/>
                    <a:pt x="6" y="401"/>
                    <a:pt x="25" y="419"/>
                  </a:cubicBezTo>
                  <a:lnTo>
                    <a:pt x="209" y="603"/>
                  </a:lnTo>
                  <a:lnTo>
                    <a:pt x="166" y="859"/>
                  </a:lnTo>
                  <a:cubicBezTo>
                    <a:pt x="162" y="884"/>
                    <a:pt x="173" y="910"/>
                    <a:pt x="195" y="925"/>
                  </a:cubicBezTo>
                  <a:cubicBezTo>
                    <a:pt x="207" y="934"/>
                    <a:pt x="221" y="938"/>
                    <a:pt x="235" y="938"/>
                  </a:cubicBezTo>
                  <a:cubicBezTo>
                    <a:pt x="247" y="938"/>
                    <a:pt x="258" y="935"/>
                    <a:pt x="269" y="929"/>
                  </a:cubicBezTo>
                  <a:lnTo>
                    <a:pt x="488" y="811"/>
                  </a:lnTo>
                  <a:lnTo>
                    <a:pt x="708" y="929"/>
                  </a:lnTo>
                  <a:cubicBezTo>
                    <a:pt x="718" y="935"/>
                    <a:pt x="730" y="938"/>
                    <a:pt x="742" y="938"/>
                  </a:cubicBezTo>
                  <a:cubicBezTo>
                    <a:pt x="756" y="938"/>
                    <a:pt x="770" y="934"/>
                    <a:pt x="782" y="925"/>
                  </a:cubicBezTo>
                  <a:cubicBezTo>
                    <a:pt x="804" y="910"/>
                    <a:pt x="815" y="884"/>
                    <a:pt x="811" y="859"/>
                  </a:cubicBezTo>
                  <a:lnTo>
                    <a:pt x="768" y="603"/>
                  </a:lnTo>
                  <a:lnTo>
                    <a:pt x="952" y="419"/>
                  </a:lnTo>
                  <a:cubicBezTo>
                    <a:pt x="971" y="401"/>
                    <a:pt x="977" y="374"/>
                    <a:pt x="968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24342" y="1733552"/>
            <a:ext cx="695325" cy="701675"/>
            <a:chOff x="4224342" y="1733552"/>
            <a:chExt cx="695325" cy="701675"/>
          </a:xfrm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224342" y="1733552"/>
              <a:ext cx="695325" cy="7016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4397379" y="1908177"/>
              <a:ext cx="358775" cy="352425"/>
            </a:xfrm>
            <a:custGeom>
              <a:avLst/>
              <a:gdLst>
                <a:gd name="T0" fmla="*/ 816 w 994"/>
                <a:gd name="T1" fmla="*/ 408 h 968"/>
                <a:gd name="T2" fmla="*/ 740 w 994"/>
                <a:gd name="T3" fmla="*/ 228 h 968"/>
                <a:gd name="T4" fmla="*/ 611 w 994"/>
                <a:gd name="T5" fmla="*/ 99 h 968"/>
                <a:gd name="T6" fmla="*/ 846 w 994"/>
                <a:gd name="T7" fmla="*/ 120 h 968"/>
                <a:gd name="T8" fmla="*/ 868 w 994"/>
                <a:gd name="T9" fmla="*/ 356 h 968"/>
                <a:gd name="T10" fmla="*/ 218 w 994"/>
                <a:gd name="T11" fmla="*/ 750 h 968"/>
                <a:gd name="T12" fmla="*/ 134 w 994"/>
                <a:gd name="T13" fmla="*/ 590 h 968"/>
                <a:gd name="T14" fmla="*/ 364 w 994"/>
                <a:gd name="T15" fmla="*/ 603 h 968"/>
                <a:gd name="T16" fmla="*/ 380 w 994"/>
                <a:gd name="T17" fmla="*/ 837 h 968"/>
                <a:gd name="T18" fmla="*/ 268 w 994"/>
                <a:gd name="T19" fmla="*/ 867 h 968"/>
                <a:gd name="T20" fmla="*/ 106 w 994"/>
                <a:gd name="T21" fmla="*/ 908 h 968"/>
                <a:gd name="T22" fmla="*/ 64 w 994"/>
                <a:gd name="T23" fmla="*/ 846 h 968"/>
                <a:gd name="T24" fmla="*/ 197 w 994"/>
                <a:gd name="T25" fmla="*/ 772 h 968"/>
                <a:gd name="T26" fmla="*/ 126 w 994"/>
                <a:gd name="T27" fmla="*/ 904 h 968"/>
                <a:gd name="T28" fmla="*/ 317 w 994"/>
                <a:gd name="T29" fmla="*/ 501 h 968"/>
                <a:gd name="T30" fmla="*/ 463 w 994"/>
                <a:gd name="T31" fmla="*/ 248 h 968"/>
                <a:gd name="T32" fmla="*/ 317 w 994"/>
                <a:gd name="T33" fmla="*/ 501 h 968"/>
                <a:gd name="T34" fmla="*/ 447 w 994"/>
                <a:gd name="T35" fmla="*/ 613 h 968"/>
                <a:gd name="T36" fmla="*/ 346 w 994"/>
                <a:gd name="T37" fmla="*/ 516 h 968"/>
                <a:gd name="T38" fmla="*/ 697 w 994"/>
                <a:gd name="T39" fmla="*/ 271 h 968"/>
                <a:gd name="T40" fmla="*/ 447 w 994"/>
                <a:gd name="T41" fmla="*/ 613 h 968"/>
                <a:gd name="T42" fmla="*/ 484 w 994"/>
                <a:gd name="T43" fmla="*/ 720 h 968"/>
                <a:gd name="T44" fmla="*/ 748 w 994"/>
                <a:gd name="T45" fmla="*/ 354 h 968"/>
                <a:gd name="T46" fmla="*/ 718 w 994"/>
                <a:gd name="T47" fmla="*/ 507 h 968"/>
                <a:gd name="T48" fmla="*/ 484 w 994"/>
                <a:gd name="T49" fmla="*/ 743 h 968"/>
                <a:gd name="T50" fmla="*/ 889 w 994"/>
                <a:gd name="T51" fmla="*/ 78 h 968"/>
                <a:gd name="T52" fmla="*/ 568 w 994"/>
                <a:gd name="T53" fmla="*/ 56 h 968"/>
                <a:gd name="T54" fmla="*/ 419 w 994"/>
                <a:gd name="T55" fmla="*/ 206 h 968"/>
                <a:gd name="T56" fmla="*/ 419 w 994"/>
                <a:gd name="T57" fmla="*/ 207 h 968"/>
                <a:gd name="T58" fmla="*/ 76 w 994"/>
                <a:gd name="T59" fmla="*/ 574 h 968"/>
                <a:gd name="T60" fmla="*/ 0 w 994"/>
                <a:gd name="T61" fmla="*/ 863 h 968"/>
                <a:gd name="T62" fmla="*/ 141 w 994"/>
                <a:gd name="T63" fmla="*/ 963 h 968"/>
                <a:gd name="T64" fmla="*/ 449 w 994"/>
                <a:gd name="T65" fmla="*/ 865 h 968"/>
                <a:gd name="T66" fmla="*/ 889 w 994"/>
                <a:gd name="T67" fmla="*/ 7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4" h="968">
                  <a:moveTo>
                    <a:pt x="868" y="356"/>
                  </a:moveTo>
                  <a:lnTo>
                    <a:pt x="816" y="408"/>
                  </a:lnTo>
                  <a:cubicBezTo>
                    <a:pt x="816" y="401"/>
                    <a:pt x="817" y="394"/>
                    <a:pt x="817" y="387"/>
                  </a:cubicBezTo>
                  <a:cubicBezTo>
                    <a:pt x="811" y="328"/>
                    <a:pt x="784" y="272"/>
                    <a:pt x="740" y="228"/>
                  </a:cubicBezTo>
                  <a:cubicBezTo>
                    <a:pt x="691" y="178"/>
                    <a:pt x="625" y="150"/>
                    <a:pt x="561" y="149"/>
                  </a:cubicBezTo>
                  <a:lnTo>
                    <a:pt x="611" y="99"/>
                  </a:lnTo>
                  <a:cubicBezTo>
                    <a:pt x="636" y="74"/>
                    <a:pt x="671" y="60"/>
                    <a:pt x="709" y="60"/>
                  </a:cubicBezTo>
                  <a:cubicBezTo>
                    <a:pt x="757" y="60"/>
                    <a:pt x="808" y="82"/>
                    <a:pt x="846" y="120"/>
                  </a:cubicBezTo>
                  <a:cubicBezTo>
                    <a:pt x="882" y="157"/>
                    <a:pt x="903" y="201"/>
                    <a:pt x="907" y="247"/>
                  </a:cubicBezTo>
                  <a:cubicBezTo>
                    <a:pt x="909" y="289"/>
                    <a:pt x="896" y="328"/>
                    <a:pt x="868" y="356"/>
                  </a:cubicBezTo>
                  <a:close/>
                  <a:moveTo>
                    <a:pt x="268" y="867"/>
                  </a:moveTo>
                  <a:cubicBezTo>
                    <a:pt x="268" y="826"/>
                    <a:pt x="251" y="784"/>
                    <a:pt x="218" y="750"/>
                  </a:cubicBezTo>
                  <a:cubicBezTo>
                    <a:pt x="186" y="719"/>
                    <a:pt x="145" y="701"/>
                    <a:pt x="104" y="699"/>
                  </a:cubicBezTo>
                  <a:lnTo>
                    <a:pt x="134" y="590"/>
                  </a:lnTo>
                  <a:cubicBezTo>
                    <a:pt x="136" y="583"/>
                    <a:pt x="141" y="575"/>
                    <a:pt x="146" y="569"/>
                  </a:cubicBezTo>
                  <a:cubicBezTo>
                    <a:pt x="207" y="526"/>
                    <a:pt x="300" y="538"/>
                    <a:pt x="364" y="603"/>
                  </a:cubicBezTo>
                  <a:cubicBezTo>
                    <a:pt x="433" y="672"/>
                    <a:pt x="444" y="773"/>
                    <a:pt x="391" y="832"/>
                  </a:cubicBezTo>
                  <a:cubicBezTo>
                    <a:pt x="388" y="835"/>
                    <a:pt x="384" y="836"/>
                    <a:pt x="380" y="837"/>
                  </a:cubicBezTo>
                  <a:cubicBezTo>
                    <a:pt x="380" y="837"/>
                    <a:pt x="268" y="867"/>
                    <a:pt x="268" y="867"/>
                  </a:cubicBezTo>
                  <a:close/>
                  <a:moveTo>
                    <a:pt x="268" y="867"/>
                  </a:moveTo>
                  <a:close/>
                  <a:moveTo>
                    <a:pt x="126" y="904"/>
                  </a:moveTo>
                  <a:cubicBezTo>
                    <a:pt x="123" y="905"/>
                    <a:pt x="113" y="908"/>
                    <a:pt x="106" y="908"/>
                  </a:cubicBezTo>
                  <a:cubicBezTo>
                    <a:pt x="81" y="908"/>
                    <a:pt x="61" y="887"/>
                    <a:pt x="61" y="863"/>
                  </a:cubicBezTo>
                  <a:cubicBezTo>
                    <a:pt x="61" y="857"/>
                    <a:pt x="63" y="849"/>
                    <a:pt x="64" y="846"/>
                  </a:cubicBezTo>
                  <a:lnTo>
                    <a:pt x="96" y="730"/>
                  </a:lnTo>
                  <a:cubicBezTo>
                    <a:pt x="130" y="729"/>
                    <a:pt x="167" y="743"/>
                    <a:pt x="197" y="772"/>
                  </a:cubicBezTo>
                  <a:cubicBezTo>
                    <a:pt x="226" y="802"/>
                    <a:pt x="240" y="839"/>
                    <a:pt x="238" y="874"/>
                  </a:cubicBezTo>
                  <a:cubicBezTo>
                    <a:pt x="238" y="874"/>
                    <a:pt x="126" y="904"/>
                    <a:pt x="126" y="904"/>
                  </a:cubicBezTo>
                  <a:close/>
                  <a:moveTo>
                    <a:pt x="126" y="904"/>
                  </a:moveTo>
                  <a:close/>
                  <a:moveTo>
                    <a:pt x="317" y="501"/>
                  </a:moveTo>
                  <a:cubicBezTo>
                    <a:pt x="289" y="490"/>
                    <a:pt x="260" y="483"/>
                    <a:pt x="231" y="483"/>
                  </a:cubicBezTo>
                  <a:lnTo>
                    <a:pt x="463" y="248"/>
                  </a:lnTo>
                  <a:cubicBezTo>
                    <a:pt x="499" y="213"/>
                    <a:pt x="551" y="203"/>
                    <a:pt x="602" y="216"/>
                  </a:cubicBezTo>
                  <a:cubicBezTo>
                    <a:pt x="602" y="216"/>
                    <a:pt x="317" y="501"/>
                    <a:pt x="317" y="501"/>
                  </a:cubicBezTo>
                  <a:close/>
                  <a:moveTo>
                    <a:pt x="317" y="501"/>
                  </a:moveTo>
                  <a:close/>
                  <a:moveTo>
                    <a:pt x="447" y="613"/>
                  </a:moveTo>
                  <a:cubicBezTo>
                    <a:pt x="436" y="594"/>
                    <a:pt x="423" y="576"/>
                    <a:pt x="407" y="561"/>
                  </a:cubicBezTo>
                  <a:cubicBezTo>
                    <a:pt x="389" y="542"/>
                    <a:pt x="368" y="528"/>
                    <a:pt x="346" y="516"/>
                  </a:cubicBezTo>
                  <a:lnTo>
                    <a:pt x="634" y="227"/>
                  </a:lnTo>
                  <a:cubicBezTo>
                    <a:pt x="656" y="237"/>
                    <a:pt x="678" y="251"/>
                    <a:pt x="697" y="271"/>
                  </a:cubicBezTo>
                  <a:cubicBezTo>
                    <a:pt x="714" y="286"/>
                    <a:pt x="726" y="305"/>
                    <a:pt x="736" y="324"/>
                  </a:cubicBezTo>
                  <a:cubicBezTo>
                    <a:pt x="736" y="324"/>
                    <a:pt x="447" y="613"/>
                    <a:pt x="447" y="613"/>
                  </a:cubicBezTo>
                  <a:close/>
                  <a:moveTo>
                    <a:pt x="447" y="613"/>
                  </a:moveTo>
                  <a:close/>
                  <a:moveTo>
                    <a:pt x="484" y="720"/>
                  </a:moveTo>
                  <a:cubicBezTo>
                    <a:pt x="482" y="693"/>
                    <a:pt x="474" y="666"/>
                    <a:pt x="462" y="640"/>
                  </a:cubicBezTo>
                  <a:lnTo>
                    <a:pt x="748" y="354"/>
                  </a:lnTo>
                  <a:cubicBezTo>
                    <a:pt x="766" y="410"/>
                    <a:pt x="757" y="467"/>
                    <a:pt x="718" y="506"/>
                  </a:cubicBezTo>
                  <a:cubicBezTo>
                    <a:pt x="718" y="506"/>
                    <a:pt x="718" y="506"/>
                    <a:pt x="718" y="507"/>
                  </a:cubicBezTo>
                  <a:lnTo>
                    <a:pt x="718" y="507"/>
                  </a:lnTo>
                  <a:lnTo>
                    <a:pt x="484" y="743"/>
                  </a:lnTo>
                  <a:cubicBezTo>
                    <a:pt x="484" y="735"/>
                    <a:pt x="485" y="728"/>
                    <a:pt x="484" y="720"/>
                  </a:cubicBezTo>
                  <a:close/>
                  <a:moveTo>
                    <a:pt x="889" y="78"/>
                  </a:moveTo>
                  <a:cubicBezTo>
                    <a:pt x="839" y="28"/>
                    <a:pt x="773" y="0"/>
                    <a:pt x="709" y="0"/>
                  </a:cubicBezTo>
                  <a:cubicBezTo>
                    <a:pt x="654" y="0"/>
                    <a:pt x="605" y="20"/>
                    <a:pt x="568" y="56"/>
                  </a:cubicBezTo>
                  <a:lnTo>
                    <a:pt x="420" y="205"/>
                  </a:lnTo>
                  <a:cubicBezTo>
                    <a:pt x="420" y="206"/>
                    <a:pt x="420" y="206"/>
                    <a:pt x="419" y="206"/>
                  </a:cubicBezTo>
                  <a:cubicBezTo>
                    <a:pt x="419" y="207"/>
                    <a:pt x="419" y="207"/>
                    <a:pt x="419" y="207"/>
                  </a:cubicBezTo>
                  <a:lnTo>
                    <a:pt x="419" y="207"/>
                  </a:lnTo>
                  <a:lnTo>
                    <a:pt x="107" y="522"/>
                  </a:lnTo>
                  <a:cubicBezTo>
                    <a:pt x="92" y="536"/>
                    <a:pt x="82" y="554"/>
                    <a:pt x="76" y="574"/>
                  </a:cubicBezTo>
                  <a:lnTo>
                    <a:pt x="5" y="831"/>
                  </a:lnTo>
                  <a:cubicBezTo>
                    <a:pt x="5" y="832"/>
                    <a:pt x="0" y="852"/>
                    <a:pt x="0" y="863"/>
                  </a:cubicBezTo>
                  <a:cubicBezTo>
                    <a:pt x="0" y="921"/>
                    <a:pt x="47" y="968"/>
                    <a:pt x="106" y="968"/>
                  </a:cubicBezTo>
                  <a:cubicBezTo>
                    <a:pt x="118" y="968"/>
                    <a:pt x="140" y="963"/>
                    <a:pt x="141" y="963"/>
                  </a:cubicBezTo>
                  <a:lnTo>
                    <a:pt x="397" y="895"/>
                  </a:lnTo>
                  <a:cubicBezTo>
                    <a:pt x="417" y="890"/>
                    <a:pt x="435" y="879"/>
                    <a:pt x="449" y="865"/>
                  </a:cubicBezTo>
                  <a:lnTo>
                    <a:pt x="910" y="399"/>
                  </a:lnTo>
                  <a:cubicBezTo>
                    <a:pt x="994" y="315"/>
                    <a:pt x="984" y="174"/>
                    <a:pt x="889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cxnSp>
        <p:nvCxnSpPr>
          <p:cNvPr id="17" name="Straight Connector 16"/>
          <p:cNvCxnSpPr>
            <a:stCxn id="7" idx="6"/>
            <a:endCxn id="6" idx="2"/>
          </p:cNvCxnSpPr>
          <p:nvPr/>
        </p:nvCxnSpPr>
        <p:spPr>
          <a:xfrm>
            <a:off x="1376363" y="2084388"/>
            <a:ext cx="67151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6"/>
            <a:endCxn id="9" idx="2"/>
          </p:cNvCxnSpPr>
          <p:nvPr/>
        </p:nvCxnSpPr>
        <p:spPr>
          <a:xfrm>
            <a:off x="2741613" y="2084388"/>
            <a:ext cx="6731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6"/>
            <a:endCxn id="8" idx="2"/>
          </p:cNvCxnSpPr>
          <p:nvPr/>
        </p:nvCxnSpPr>
        <p:spPr>
          <a:xfrm>
            <a:off x="3552826" y="2084388"/>
            <a:ext cx="67151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6"/>
            <a:endCxn id="11" idx="2"/>
          </p:cNvCxnSpPr>
          <p:nvPr/>
        </p:nvCxnSpPr>
        <p:spPr>
          <a:xfrm>
            <a:off x="4919663" y="2084388"/>
            <a:ext cx="67151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6"/>
            <a:endCxn id="10" idx="2"/>
          </p:cNvCxnSpPr>
          <p:nvPr/>
        </p:nvCxnSpPr>
        <p:spPr>
          <a:xfrm>
            <a:off x="5729288" y="2084388"/>
            <a:ext cx="6731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6"/>
            <a:endCxn id="12" idx="2"/>
          </p:cNvCxnSpPr>
          <p:nvPr/>
        </p:nvCxnSpPr>
        <p:spPr>
          <a:xfrm>
            <a:off x="7096130" y="2084388"/>
            <a:ext cx="6730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38250" y="2541905"/>
            <a:ext cx="2176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zh-CN" sz="2400" b="1" dirty="0" smtClean="0">
                <a:solidFill>
                  <a:schemeClr val="accent1"/>
                </a:solidFill>
                <a:latin typeface="+mn-ea"/>
              </a:rPr>
              <a:t>info</a:t>
            </a:r>
            <a:r>
              <a:rPr lang="zh-CN" altLang="en-US" sz="2400" b="1" dirty="0" smtClean="0">
                <a:solidFill>
                  <a:schemeClr val="accent1"/>
                </a:solidFill>
                <a:latin typeface="+mn-ea"/>
              </a:rPr>
              <a:t>个人信息</a:t>
            </a:r>
            <a:endParaRPr lang="zh-CN" altLang="en-US" sz="2400" b="1" dirty="0" smtClean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54932" y="3323766"/>
            <a:ext cx="20835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完成个人头像与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Oj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相关的信息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1371600" y="3181350"/>
            <a:ext cx="18288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74135" y="2541905"/>
            <a:ext cx="1471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sz="2400" b="1" dirty="0">
                <a:solidFill>
                  <a:schemeClr val="accent4"/>
                </a:solidFill>
                <a:latin typeface="+mn-ea"/>
              </a:rPr>
              <a:t>性能优化</a:t>
            </a:r>
            <a:endParaRPr lang="zh-CN" sz="2400" b="1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50310" y="3323590"/>
            <a:ext cx="16732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优化爬虫爬取页面带来的延迟问题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  <a:p>
            <a:pPr algn="just" fontAlgn="base"/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3962400" y="3181350"/>
            <a:ext cx="12954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79185" y="2541905"/>
            <a:ext cx="1172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sz="2400" b="1" dirty="0">
                <a:solidFill>
                  <a:schemeClr val="accent5"/>
                </a:solidFill>
                <a:latin typeface="+mn-ea"/>
              </a:rPr>
              <a:t>排行榜</a:t>
            </a:r>
            <a:endParaRPr lang="zh-CN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095365" y="3323590"/>
            <a:ext cx="1604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博客阅读排行榜、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oj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题量排行榜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6324600" y="3181350"/>
            <a:ext cx="9906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33"/>
          <p:cNvSpPr txBox="1"/>
          <p:nvPr/>
        </p:nvSpPr>
        <p:spPr>
          <a:xfrm>
            <a:off x="457200" y="390525"/>
            <a:ext cx="4800600" cy="40576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Beta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版本</a:t>
            </a:r>
            <a:r>
              <a:rPr lang="zh-CN" alt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功能介绍</a:t>
            </a:r>
            <a:endParaRPr lang="zh-CN" altLang="en-AU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34" grpId="0"/>
      <p:bldP spid="36" grpId="0"/>
      <p:bldP spid="45" grpId="0"/>
      <p:bldP spid="47" grpId="0"/>
      <p:bldP spid="50" grpId="0"/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Placeholder 33"/>
          <p:cNvSpPr txBox="1"/>
          <p:nvPr/>
        </p:nvSpPr>
        <p:spPr>
          <a:xfrm>
            <a:off x="457200" y="390525"/>
            <a:ext cx="4800600" cy="40576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b="1" dirty="0" smtClean="0">
                <a:solidFill>
                  <a:schemeClr val="accent1"/>
                </a:solidFill>
                <a:latin typeface="+mn-ea"/>
                <a:sym typeface="+mn-ea"/>
              </a:rPr>
              <a:t>·info</a:t>
            </a:r>
            <a:r>
              <a:rPr lang="zh-CN" altLang="en-US" sz="3200" b="1" dirty="0" smtClean="0">
                <a:solidFill>
                  <a:schemeClr val="accent1"/>
                </a:solidFill>
                <a:latin typeface="+mn-ea"/>
                <a:sym typeface="+mn-ea"/>
              </a:rPr>
              <a:t>个人信息</a:t>
            </a:r>
            <a:endParaRPr lang="en-AU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AU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533400" y="2343148"/>
            <a:ext cx="2971800" cy="803940"/>
            <a:chOff x="1633525" y="2541587"/>
            <a:chExt cx="3246224" cy="1135016"/>
          </a:xfrm>
        </p:grpSpPr>
        <p:sp>
          <p:nvSpPr>
            <p:cNvPr id="98" name="TextBox 97"/>
            <p:cNvSpPr txBox="1"/>
            <p:nvPr/>
          </p:nvSpPr>
          <p:spPr>
            <a:xfrm>
              <a:off x="1633525" y="2541587"/>
              <a:ext cx="3246224" cy="476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en-US" sz="1600" b="1" dirty="0" smtClean="0">
                  <a:solidFill>
                    <a:schemeClr val="accent3"/>
                  </a:solidFill>
                  <a:latin typeface="+mn-ea"/>
                </a:rPr>
                <a:t>oj</a:t>
              </a:r>
              <a:r>
                <a:rPr lang="zh-CN" altLang="en-US" sz="1600" b="1" dirty="0" smtClean="0">
                  <a:solidFill>
                    <a:schemeClr val="accent3"/>
                  </a:solidFill>
                  <a:latin typeface="+mn-ea"/>
                </a:rPr>
                <a:t>帐号的关联与解绑</a:t>
              </a:r>
              <a:endParaRPr lang="zh-CN" altLang="en-US" sz="1600" b="1" dirty="0" smtClean="0">
                <a:solidFill>
                  <a:schemeClr val="accent3"/>
                </a:solidFill>
                <a:latin typeface="+mn-ea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633525" y="2939677"/>
              <a:ext cx="3246222" cy="73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允许用户自由的绑定个人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Oj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帐号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,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endParaRPr>
            </a:p>
            <a:p>
              <a:pPr algn="r" fontAlgn="base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目前支持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: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codeforces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、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hdu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、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foj</a:t>
              </a:r>
              <a:endPara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33402" y="4019551"/>
            <a:ext cx="3101336" cy="830879"/>
            <a:chOff x="1633527" y="2541587"/>
            <a:chExt cx="3387723" cy="1173047"/>
          </a:xfrm>
        </p:grpSpPr>
        <p:sp>
          <p:nvSpPr>
            <p:cNvPr id="101" name="TextBox 100"/>
            <p:cNvSpPr txBox="1"/>
            <p:nvPr/>
          </p:nvSpPr>
          <p:spPr>
            <a:xfrm>
              <a:off x="1633527" y="2541587"/>
              <a:ext cx="3246223" cy="82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600" b="1" dirty="0" smtClean="0">
                  <a:solidFill>
                    <a:schemeClr val="accent5"/>
                  </a:solidFill>
                  <a:latin typeface="+mn-ea"/>
                  <a:sym typeface="+mn-ea"/>
                </a:rPr>
                <a:t>近期(2周)oj的ac记录详情</a:t>
              </a:r>
              <a:endParaRPr lang="zh-CN" altLang="en-US" sz="1600" b="1" dirty="0" smtClean="0">
                <a:solidFill>
                  <a:schemeClr val="accent5"/>
                </a:solidFill>
                <a:latin typeface="+mn-ea"/>
                <a:sym typeface="+mn-ea"/>
              </a:endParaRPr>
            </a:p>
            <a:p>
              <a:pPr algn="r" fontAlgn="base"/>
              <a:endParaRPr lang="zh-CN" altLang="en-US" sz="1600" b="1" dirty="0" smtClean="0">
                <a:solidFill>
                  <a:schemeClr val="accent5"/>
                </a:solidFill>
                <a:latin typeface="+mn-ea"/>
                <a:sym typeface="+mn-ea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775027" y="2977709"/>
              <a:ext cx="3246223" cy="736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自动获取已关联的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oj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的近期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(2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周内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)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的做题的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ac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记录详情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715000" y="1428748"/>
            <a:ext cx="2971800" cy="588675"/>
            <a:chOff x="1633525" y="2541587"/>
            <a:chExt cx="3246224" cy="831101"/>
          </a:xfrm>
        </p:grpSpPr>
        <p:sp>
          <p:nvSpPr>
            <p:cNvPr id="122" name="TextBox 121"/>
            <p:cNvSpPr txBox="1"/>
            <p:nvPr/>
          </p:nvSpPr>
          <p:spPr>
            <a:xfrm>
              <a:off x="1633525" y="2541587"/>
              <a:ext cx="3246224" cy="476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sz="1600" b="1" dirty="0" smtClean="0">
                  <a:solidFill>
                    <a:schemeClr val="accent2"/>
                  </a:solidFill>
                  <a:latin typeface="+mn-ea"/>
                </a:rPr>
                <a:t>头像功能</a:t>
              </a:r>
              <a:endParaRPr lang="zh-CN" sz="1600" b="1" dirty="0" smtClean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633525" y="2939677"/>
              <a:ext cx="3246222" cy="433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base"/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支持</a:t>
              </a:r>
              <a:r>
                <a:rPr lang="zh-CN" altLang="en-US" sz="1400" b="1" dirty="0" smtClean="0">
                  <a:solidFill>
                    <a:schemeClr val="tx1"/>
                  </a:solidFill>
                  <a:latin typeface="+mn-ea"/>
                  <a:sym typeface="+mn-ea"/>
                </a:rPr>
                <a:t>自定义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上传头像</a:t>
              </a:r>
              <a:endPara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3192512"/>
            <a:ext cx="2971800" cy="577514"/>
            <a:chOff x="1633525" y="2541587"/>
            <a:chExt cx="3246225" cy="815342"/>
          </a:xfrm>
        </p:grpSpPr>
        <p:sp>
          <p:nvSpPr>
            <p:cNvPr id="125" name="TextBox 124"/>
            <p:cNvSpPr txBox="1"/>
            <p:nvPr/>
          </p:nvSpPr>
          <p:spPr>
            <a:xfrm>
              <a:off x="1633527" y="2541587"/>
              <a:ext cx="3246223" cy="47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1600" b="1" dirty="0" smtClean="0">
                  <a:solidFill>
                    <a:schemeClr val="accent4"/>
                  </a:solidFill>
                  <a:latin typeface="+mn-ea"/>
                </a:rPr>
                <a:t>oj</a:t>
              </a:r>
              <a:r>
                <a:rPr lang="zh-CN" altLang="en-US" sz="1600" b="1" dirty="0" smtClean="0">
                  <a:solidFill>
                    <a:schemeClr val="accent4"/>
                  </a:solidFill>
                  <a:latin typeface="+mn-ea"/>
                </a:rPr>
                <a:t>的题量信息获取</a:t>
              </a:r>
              <a:endParaRPr lang="zh-CN" altLang="en-US" sz="1600" b="1" dirty="0" smtClean="0">
                <a:solidFill>
                  <a:schemeClr val="accent4"/>
                </a:solidFill>
                <a:latin typeface="+mn-ea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633525" y="2923919"/>
              <a:ext cx="3246223" cy="433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自动获取关联的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oj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帐号的做题数量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344988" y="3814763"/>
            <a:ext cx="906463" cy="1042987"/>
            <a:chOff x="4344988" y="3814763"/>
            <a:chExt cx="906463" cy="1042987"/>
          </a:xfrm>
        </p:grpSpPr>
        <p:sp>
          <p:nvSpPr>
            <p:cNvPr id="6" name="Freeform 6"/>
            <p:cNvSpPr/>
            <p:nvPr/>
          </p:nvSpPr>
          <p:spPr bwMode="auto">
            <a:xfrm>
              <a:off x="4344988" y="3814763"/>
              <a:ext cx="906463" cy="1042987"/>
            </a:xfrm>
            <a:custGeom>
              <a:avLst/>
              <a:gdLst>
                <a:gd name="T0" fmla="*/ 1045 w 2090"/>
                <a:gd name="T1" fmla="*/ 0 h 2413"/>
                <a:gd name="T2" fmla="*/ 1567 w 2090"/>
                <a:gd name="T3" fmla="*/ 302 h 2413"/>
                <a:gd name="T4" fmla="*/ 2090 w 2090"/>
                <a:gd name="T5" fmla="*/ 604 h 2413"/>
                <a:gd name="T6" fmla="*/ 2090 w 2090"/>
                <a:gd name="T7" fmla="*/ 1207 h 2413"/>
                <a:gd name="T8" fmla="*/ 2090 w 2090"/>
                <a:gd name="T9" fmla="*/ 1810 h 2413"/>
                <a:gd name="T10" fmla="*/ 1567 w 2090"/>
                <a:gd name="T11" fmla="*/ 2112 h 2413"/>
                <a:gd name="T12" fmla="*/ 1045 w 2090"/>
                <a:gd name="T13" fmla="*/ 2413 h 2413"/>
                <a:gd name="T14" fmla="*/ 522 w 2090"/>
                <a:gd name="T15" fmla="*/ 2112 h 2413"/>
                <a:gd name="T16" fmla="*/ 0 w 2090"/>
                <a:gd name="T17" fmla="*/ 1810 h 2413"/>
                <a:gd name="T18" fmla="*/ 0 w 2090"/>
                <a:gd name="T19" fmla="*/ 1207 h 2413"/>
                <a:gd name="T20" fmla="*/ 0 w 2090"/>
                <a:gd name="T21" fmla="*/ 604 h 2413"/>
                <a:gd name="T22" fmla="*/ 522 w 2090"/>
                <a:gd name="T23" fmla="*/ 302 h 2413"/>
                <a:gd name="T24" fmla="*/ 1045 w 2090"/>
                <a:gd name="T25" fmla="*/ 0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0" h="2413">
                  <a:moveTo>
                    <a:pt x="1045" y="0"/>
                  </a:moveTo>
                  <a:lnTo>
                    <a:pt x="1567" y="302"/>
                  </a:lnTo>
                  <a:lnTo>
                    <a:pt x="2090" y="604"/>
                  </a:lnTo>
                  <a:lnTo>
                    <a:pt x="2090" y="1207"/>
                  </a:lnTo>
                  <a:lnTo>
                    <a:pt x="2090" y="1810"/>
                  </a:lnTo>
                  <a:lnTo>
                    <a:pt x="1567" y="2112"/>
                  </a:lnTo>
                  <a:lnTo>
                    <a:pt x="1045" y="2413"/>
                  </a:lnTo>
                  <a:lnTo>
                    <a:pt x="522" y="2112"/>
                  </a:lnTo>
                  <a:lnTo>
                    <a:pt x="0" y="1810"/>
                  </a:lnTo>
                  <a:lnTo>
                    <a:pt x="0" y="1207"/>
                  </a:lnTo>
                  <a:lnTo>
                    <a:pt x="0" y="604"/>
                  </a:lnTo>
                  <a:lnTo>
                    <a:pt x="522" y="302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4608513" y="4146550"/>
              <a:ext cx="390525" cy="379412"/>
            </a:xfrm>
            <a:custGeom>
              <a:avLst/>
              <a:gdLst>
                <a:gd name="T0" fmla="*/ 740 w 902"/>
                <a:gd name="T1" fmla="*/ 370 h 879"/>
                <a:gd name="T2" fmla="*/ 671 w 902"/>
                <a:gd name="T3" fmla="*/ 207 h 879"/>
                <a:gd name="T4" fmla="*/ 554 w 902"/>
                <a:gd name="T5" fmla="*/ 90 h 879"/>
                <a:gd name="T6" fmla="*/ 767 w 902"/>
                <a:gd name="T7" fmla="*/ 110 h 879"/>
                <a:gd name="T8" fmla="*/ 787 w 902"/>
                <a:gd name="T9" fmla="*/ 324 h 879"/>
                <a:gd name="T10" fmla="*/ 197 w 902"/>
                <a:gd name="T11" fmla="*/ 682 h 879"/>
                <a:gd name="T12" fmla="*/ 121 w 902"/>
                <a:gd name="T13" fmla="*/ 536 h 879"/>
                <a:gd name="T14" fmla="*/ 330 w 902"/>
                <a:gd name="T15" fmla="*/ 548 h 879"/>
                <a:gd name="T16" fmla="*/ 345 w 902"/>
                <a:gd name="T17" fmla="*/ 760 h 879"/>
                <a:gd name="T18" fmla="*/ 243 w 902"/>
                <a:gd name="T19" fmla="*/ 787 h 879"/>
                <a:gd name="T20" fmla="*/ 96 w 902"/>
                <a:gd name="T21" fmla="*/ 825 h 879"/>
                <a:gd name="T22" fmla="*/ 58 w 902"/>
                <a:gd name="T23" fmla="*/ 768 h 879"/>
                <a:gd name="T24" fmla="*/ 178 w 902"/>
                <a:gd name="T25" fmla="*/ 701 h 879"/>
                <a:gd name="T26" fmla="*/ 114 w 902"/>
                <a:gd name="T27" fmla="*/ 821 h 879"/>
                <a:gd name="T28" fmla="*/ 288 w 902"/>
                <a:gd name="T29" fmla="*/ 455 h 879"/>
                <a:gd name="T30" fmla="*/ 420 w 902"/>
                <a:gd name="T31" fmla="*/ 225 h 879"/>
                <a:gd name="T32" fmla="*/ 288 w 902"/>
                <a:gd name="T33" fmla="*/ 455 h 879"/>
                <a:gd name="T34" fmla="*/ 406 w 902"/>
                <a:gd name="T35" fmla="*/ 557 h 879"/>
                <a:gd name="T36" fmla="*/ 314 w 902"/>
                <a:gd name="T37" fmla="*/ 468 h 879"/>
                <a:gd name="T38" fmla="*/ 632 w 902"/>
                <a:gd name="T39" fmla="*/ 246 h 879"/>
                <a:gd name="T40" fmla="*/ 406 w 902"/>
                <a:gd name="T41" fmla="*/ 557 h 879"/>
                <a:gd name="T42" fmla="*/ 439 w 902"/>
                <a:gd name="T43" fmla="*/ 654 h 879"/>
                <a:gd name="T44" fmla="*/ 678 w 902"/>
                <a:gd name="T45" fmla="*/ 322 h 879"/>
                <a:gd name="T46" fmla="*/ 651 w 902"/>
                <a:gd name="T47" fmla="*/ 460 h 879"/>
                <a:gd name="T48" fmla="*/ 439 w 902"/>
                <a:gd name="T49" fmla="*/ 674 h 879"/>
                <a:gd name="T50" fmla="*/ 806 w 902"/>
                <a:gd name="T51" fmla="*/ 71 h 879"/>
                <a:gd name="T52" fmla="*/ 515 w 902"/>
                <a:gd name="T53" fmla="*/ 52 h 879"/>
                <a:gd name="T54" fmla="*/ 380 w 902"/>
                <a:gd name="T55" fmla="*/ 187 h 879"/>
                <a:gd name="T56" fmla="*/ 380 w 902"/>
                <a:gd name="T57" fmla="*/ 188 h 879"/>
                <a:gd name="T58" fmla="*/ 69 w 902"/>
                <a:gd name="T59" fmla="*/ 521 h 879"/>
                <a:gd name="T60" fmla="*/ 0 w 902"/>
                <a:gd name="T61" fmla="*/ 783 h 879"/>
                <a:gd name="T62" fmla="*/ 128 w 902"/>
                <a:gd name="T63" fmla="*/ 874 h 879"/>
                <a:gd name="T64" fmla="*/ 407 w 902"/>
                <a:gd name="T65" fmla="*/ 785 h 879"/>
                <a:gd name="T66" fmla="*/ 806 w 902"/>
                <a:gd name="T67" fmla="*/ 71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2" h="879">
                  <a:moveTo>
                    <a:pt x="787" y="324"/>
                  </a:moveTo>
                  <a:lnTo>
                    <a:pt x="740" y="370"/>
                  </a:lnTo>
                  <a:cubicBezTo>
                    <a:pt x="740" y="364"/>
                    <a:pt x="741" y="358"/>
                    <a:pt x="741" y="352"/>
                  </a:cubicBezTo>
                  <a:cubicBezTo>
                    <a:pt x="736" y="298"/>
                    <a:pt x="711" y="247"/>
                    <a:pt x="671" y="207"/>
                  </a:cubicBezTo>
                  <a:cubicBezTo>
                    <a:pt x="627" y="162"/>
                    <a:pt x="567" y="137"/>
                    <a:pt x="508" y="136"/>
                  </a:cubicBezTo>
                  <a:lnTo>
                    <a:pt x="554" y="90"/>
                  </a:lnTo>
                  <a:cubicBezTo>
                    <a:pt x="577" y="68"/>
                    <a:pt x="608" y="55"/>
                    <a:pt x="643" y="55"/>
                  </a:cubicBezTo>
                  <a:cubicBezTo>
                    <a:pt x="687" y="55"/>
                    <a:pt x="733" y="75"/>
                    <a:pt x="767" y="110"/>
                  </a:cubicBezTo>
                  <a:cubicBezTo>
                    <a:pt x="800" y="143"/>
                    <a:pt x="820" y="183"/>
                    <a:pt x="822" y="224"/>
                  </a:cubicBezTo>
                  <a:cubicBezTo>
                    <a:pt x="825" y="263"/>
                    <a:pt x="812" y="298"/>
                    <a:pt x="787" y="324"/>
                  </a:cubicBezTo>
                  <a:close/>
                  <a:moveTo>
                    <a:pt x="243" y="787"/>
                  </a:moveTo>
                  <a:cubicBezTo>
                    <a:pt x="242" y="750"/>
                    <a:pt x="228" y="712"/>
                    <a:pt x="197" y="682"/>
                  </a:cubicBezTo>
                  <a:cubicBezTo>
                    <a:pt x="169" y="653"/>
                    <a:pt x="132" y="636"/>
                    <a:pt x="94" y="635"/>
                  </a:cubicBezTo>
                  <a:lnTo>
                    <a:pt x="121" y="536"/>
                  </a:lnTo>
                  <a:cubicBezTo>
                    <a:pt x="123" y="529"/>
                    <a:pt x="127" y="523"/>
                    <a:pt x="132" y="517"/>
                  </a:cubicBezTo>
                  <a:cubicBezTo>
                    <a:pt x="187" y="477"/>
                    <a:pt x="272" y="489"/>
                    <a:pt x="330" y="548"/>
                  </a:cubicBezTo>
                  <a:cubicBezTo>
                    <a:pt x="393" y="610"/>
                    <a:pt x="402" y="702"/>
                    <a:pt x="354" y="756"/>
                  </a:cubicBezTo>
                  <a:cubicBezTo>
                    <a:pt x="351" y="758"/>
                    <a:pt x="348" y="759"/>
                    <a:pt x="345" y="760"/>
                  </a:cubicBezTo>
                  <a:cubicBezTo>
                    <a:pt x="345" y="760"/>
                    <a:pt x="243" y="787"/>
                    <a:pt x="243" y="787"/>
                  </a:cubicBezTo>
                  <a:close/>
                  <a:moveTo>
                    <a:pt x="243" y="787"/>
                  </a:moveTo>
                  <a:close/>
                  <a:moveTo>
                    <a:pt x="114" y="821"/>
                  </a:moveTo>
                  <a:cubicBezTo>
                    <a:pt x="111" y="822"/>
                    <a:pt x="102" y="824"/>
                    <a:pt x="96" y="825"/>
                  </a:cubicBezTo>
                  <a:cubicBezTo>
                    <a:pt x="73" y="824"/>
                    <a:pt x="55" y="806"/>
                    <a:pt x="55" y="783"/>
                  </a:cubicBezTo>
                  <a:cubicBezTo>
                    <a:pt x="55" y="778"/>
                    <a:pt x="57" y="771"/>
                    <a:pt x="58" y="768"/>
                  </a:cubicBezTo>
                  <a:lnTo>
                    <a:pt x="86" y="663"/>
                  </a:lnTo>
                  <a:cubicBezTo>
                    <a:pt x="118" y="662"/>
                    <a:pt x="151" y="674"/>
                    <a:pt x="178" y="701"/>
                  </a:cubicBezTo>
                  <a:cubicBezTo>
                    <a:pt x="205" y="728"/>
                    <a:pt x="217" y="762"/>
                    <a:pt x="216" y="794"/>
                  </a:cubicBezTo>
                  <a:cubicBezTo>
                    <a:pt x="216" y="794"/>
                    <a:pt x="114" y="821"/>
                    <a:pt x="114" y="821"/>
                  </a:cubicBezTo>
                  <a:close/>
                  <a:moveTo>
                    <a:pt x="114" y="821"/>
                  </a:moveTo>
                  <a:close/>
                  <a:moveTo>
                    <a:pt x="288" y="455"/>
                  </a:moveTo>
                  <a:cubicBezTo>
                    <a:pt x="262" y="445"/>
                    <a:pt x="235" y="439"/>
                    <a:pt x="209" y="439"/>
                  </a:cubicBezTo>
                  <a:lnTo>
                    <a:pt x="420" y="225"/>
                  </a:lnTo>
                  <a:cubicBezTo>
                    <a:pt x="452" y="194"/>
                    <a:pt x="499" y="185"/>
                    <a:pt x="546" y="196"/>
                  </a:cubicBezTo>
                  <a:cubicBezTo>
                    <a:pt x="546" y="196"/>
                    <a:pt x="288" y="455"/>
                    <a:pt x="288" y="455"/>
                  </a:cubicBezTo>
                  <a:close/>
                  <a:moveTo>
                    <a:pt x="288" y="455"/>
                  </a:moveTo>
                  <a:close/>
                  <a:moveTo>
                    <a:pt x="406" y="557"/>
                  </a:moveTo>
                  <a:cubicBezTo>
                    <a:pt x="395" y="540"/>
                    <a:pt x="384" y="524"/>
                    <a:pt x="369" y="509"/>
                  </a:cubicBezTo>
                  <a:cubicBezTo>
                    <a:pt x="352" y="492"/>
                    <a:pt x="333" y="479"/>
                    <a:pt x="314" y="468"/>
                  </a:cubicBezTo>
                  <a:lnTo>
                    <a:pt x="575" y="206"/>
                  </a:lnTo>
                  <a:cubicBezTo>
                    <a:pt x="595" y="215"/>
                    <a:pt x="615" y="228"/>
                    <a:pt x="632" y="246"/>
                  </a:cubicBezTo>
                  <a:cubicBezTo>
                    <a:pt x="647" y="260"/>
                    <a:pt x="659" y="277"/>
                    <a:pt x="667" y="295"/>
                  </a:cubicBezTo>
                  <a:cubicBezTo>
                    <a:pt x="667" y="295"/>
                    <a:pt x="406" y="557"/>
                    <a:pt x="406" y="557"/>
                  </a:cubicBezTo>
                  <a:close/>
                  <a:moveTo>
                    <a:pt x="406" y="557"/>
                  </a:moveTo>
                  <a:close/>
                  <a:moveTo>
                    <a:pt x="439" y="654"/>
                  </a:moveTo>
                  <a:cubicBezTo>
                    <a:pt x="437" y="629"/>
                    <a:pt x="430" y="605"/>
                    <a:pt x="419" y="582"/>
                  </a:cubicBezTo>
                  <a:lnTo>
                    <a:pt x="678" y="322"/>
                  </a:lnTo>
                  <a:cubicBezTo>
                    <a:pt x="695" y="372"/>
                    <a:pt x="687" y="425"/>
                    <a:pt x="652" y="460"/>
                  </a:cubicBezTo>
                  <a:cubicBezTo>
                    <a:pt x="652" y="460"/>
                    <a:pt x="651" y="460"/>
                    <a:pt x="651" y="460"/>
                  </a:cubicBezTo>
                  <a:lnTo>
                    <a:pt x="652" y="460"/>
                  </a:lnTo>
                  <a:lnTo>
                    <a:pt x="439" y="674"/>
                  </a:lnTo>
                  <a:cubicBezTo>
                    <a:pt x="439" y="668"/>
                    <a:pt x="440" y="661"/>
                    <a:pt x="439" y="654"/>
                  </a:cubicBezTo>
                  <a:close/>
                  <a:moveTo>
                    <a:pt x="806" y="71"/>
                  </a:moveTo>
                  <a:cubicBezTo>
                    <a:pt x="761" y="26"/>
                    <a:pt x="701" y="0"/>
                    <a:pt x="643" y="0"/>
                  </a:cubicBezTo>
                  <a:cubicBezTo>
                    <a:pt x="593" y="0"/>
                    <a:pt x="548" y="18"/>
                    <a:pt x="515" y="52"/>
                  </a:cubicBezTo>
                  <a:lnTo>
                    <a:pt x="381" y="187"/>
                  </a:lnTo>
                  <a:cubicBezTo>
                    <a:pt x="381" y="187"/>
                    <a:pt x="381" y="187"/>
                    <a:pt x="380" y="187"/>
                  </a:cubicBezTo>
                  <a:cubicBezTo>
                    <a:pt x="380" y="188"/>
                    <a:pt x="380" y="188"/>
                    <a:pt x="380" y="188"/>
                  </a:cubicBezTo>
                  <a:lnTo>
                    <a:pt x="380" y="188"/>
                  </a:lnTo>
                  <a:lnTo>
                    <a:pt x="97" y="474"/>
                  </a:lnTo>
                  <a:cubicBezTo>
                    <a:pt x="83" y="487"/>
                    <a:pt x="74" y="503"/>
                    <a:pt x="69" y="521"/>
                  </a:cubicBezTo>
                  <a:lnTo>
                    <a:pt x="4" y="755"/>
                  </a:lnTo>
                  <a:cubicBezTo>
                    <a:pt x="4" y="755"/>
                    <a:pt x="0" y="774"/>
                    <a:pt x="0" y="783"/>
                  </a:cubicBezTo>
                  <a:cubicBezTo>
                    <a:pt x="0" y="836"/>
                    <a:pt x="43" y="879"/>
                    <a:pt x="96" y="879"/>
                  </a:cubicBezTo>
                  <a:cubicBezTo>
                    <a:pt x="107" y="879"/>
                    <a:pt x="127" y="875"/>
                    <a:pt x="128" y="874"/>
                  </a:cubicBezTo>
                  <a:lnTo>
                    <a:pt x="360" y="813"/>
                  </a:lnTo>
                  <a:cubicBezTo>
                    <a:pt x="378" y="808"/>
                    <a:pt x="394" y="798"/>
                    <a:pt x="407" y="785"/>
                  </a:cubicBezTo>
                  <a:lnTo>
                    <a:pt x="826" y="362"/>
                  </a:lnTo>
                  <a:cubicBezTo>
                    <a:pt x="902" y="286"/>
                    <a:pt x="893" y="158"/>
                    <a:pt x="806" y="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892550" y="2944813"/>
            <a:ext cx="906463" cy="1042987"/>
            <a:chOff x="3892550" y="2944813"/>
            <a:chExt cx="906463" cy="1042987"/>
          </a:xfrm>
        </p:grpSpPr>
        <p:sp>
          <p:nvSpPr>
            <p:cNvPr id="5" name="Freeform 5"/>
            <p:cNvSpPr/>
            <p:nvPr/>
          </p:nvSpPr>
          <p:spPr bwMode="auto">
            <a:xfrm>
              <a:off x="3892550" y="2944813"/>
              <a:ext cx="906463" cy="1042987"/>
            </a:xfrm>
            <a:custGeom>
              <a:avLst/>
              <a:gdLst>
                <a:gd name="T0" fmla="*/ 1045 w 2090"/>
                <a:gd name="T1" fmla="*/ 0 h 2413"/>
                <a:gd name="T2" fmla="*/ 1567 w 2090"/>
                <a:gd name="T3" fmla="*/ 302 h 2413"/>
                <a:gd name="T4" fmla="*/ 2090 w 2090"/>
                <a:gd name="T5" fmla="*/ 604 h 2413"/>
                <a:gd name="T6" fmla="*/ 2090 w 2090"/>
                <a:gd name="T7" fmla="*/ 1207 h 2413"/>
                <a:gd name="T8" fmla="*/ 2090 w 2090"/>
                <a:gd name="T9" fmla="*/ 1810 h 2413"/>
                <a:gd name="T10" fmla="*/ 1567 w 2090"/>
                <a:gd name="T11" fmla="*/ 2112 h 2413"/>
                <a:gd name="T12" fmla="*/ 1045 w 2090"/>
                <a:gd name="T13" fmla="*/ 2413 h 2413"/>
                <a:gd name="T14" fmla="*/ 522 w 2090"/>
                <a:gd name="T15" fmla="*/ 2112 h 2413"/>
                <a:gd name="T16" fmla="*/ 0 w 2090"/>
                <a:gd name="T17" fmla="*/ 1810 h 2413"/>
                <a:gd name="T18" fmla="*/ 0 w 2090"/>
                <a:gd name="T19" fmla="*/ 1207 h 2413"/>
                <a:gd name="T20" fmla="*/ 0 w 2090"/>
                <a:gd name="T21" fmla="*/ 604 h 2413"/>
                <a:gd name="T22" fmla="*/ 522 w 2090"/>
                <a:gd name="T23" fmla="*/ 302 h 2413"/>
                <a:gd name="T24" fmla="*/ 1045 w 2090"/>
                <a:gd name="T25" fmla="*/ 0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0" h="2413">
                  <a:moveTo>
                    <a:pt x="1045" y="0"/>
                  </a:moveTo>
                  <a:lnTo>
                    <a:pt x="1567" y="302"/>
                  </a:lnTo>
                  <a:lnTo>
                    <a:pt x="2090" y="604"/>
                  </a:lnTo>
                  <a:lnTo>
                    <a:pt x="2090" y="1207"/>
                  </a:lnTo>
                  <a:lnTo>
                    <a:pt x="2090" y="1810"/>
                  </a:lnTo>
                  <a:lnTo>
                    <a:pt x="1567" y="2112"/>
                  </a:lnTo>
                  <a:lnTo>
                    <a:pt x="1045" y="2413"/>
                  </a:lnTo>
                  <a:lnTo>
                    <a:pt x="522" y="2112"/>
                  </a:lnTo>
                  <a:lnTo>
                    <a:pt x="0" y="1810"/>
                  </a:lnTo>
                  <a:lnTo>
                    <a:pt x="0" y="1207"/>
                  </a:lnTo>
                  <a:lnTo>
                    <a:pt x="0" y="604"/>
                  </a:lnTo>
                  <a:lnTo>
                    <a:pt x="522" y="302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4214813" y="3276600"/>
              <a:ext cx="261938" cy="379412"/>
            </a:xfrm>
            <a:custGeom>
              <a:avLst/>
              <a:gdLst>
                <a:gd name="T0" fmla="*/ 430 w 603"/>
                <a:gd name="T1" fmla="*/ 577 h 879"/>
                <a:gd name="T2" fmla="*/ 174 w 603"/>
                <a:gd name="T3" fmla="*/ 577 h 879"/>
                <a:gd name="T4" fmla="*/ 128 w 603"/>
                <a:gd name="T5" fmla="*/ 489 h 879"/>
                <a:gd name="T6" fmla="*/ 55 w 603"/>
                <a:gd name="T7" fmla="*/ 302 h 879"/>
                <a:gd name="T8" fmla="*/ 302 w 603"/>
                <a:gd name="T9" fmla="*/ 55 h 879"/>
                <a:gd name="T10" fmla="*/ 549 w 603"/>
                <a:gd name="T11" fmla="*/ 302 h 879"/>
                <a:gd name="T12" fmla="*/ 476 w 603"/>
                <a:gd name="T13" fmla="*/ 489 h 879"/>
                <a:gd name="T14" fmla="*/ 430 w 603"/>
                <a:gd name="T15" fmla="*/ 577 h 879"/>
                <a:gd name="T16" fmla="*/ 301 w 603"/>
                <a:gd name="T17" fmla="*/ 138 h 879"/>
                <a:gd name="T18" fmla="*/ 137 w 603"/>
                <a:gd name="T19" fmla="*/ 303 h 879"/>
                <a:gd name="T20" fmla="*/ 151 w 603"/>
                <a:gd name="T21" fmla="*/ 317 h 879"/>
                <a:gd name="T22" fmla="*/ 164 w 603"/>
                <a:gd name="T23" fmla="*/ 303 h 879"/>
                <a:gd name="T24" fmla="*/ 301 w 603"/>
                <a:gd name="T25" fmla="*/ 166 h 879"/>
                <a:gd name="T26" fmla="*/ 315 w 603"/>
                <a:gd name="T27" fmla="*/ 152 h 879"/>
                <a:gd name="T28" fmla="*/ 301 w 603"/>
                <a:gd name="T29" fmla="*/ 138 h 879"/>
                <a:gd name="T30" fmla="*/ 302 w 603"/>
                <a:gd name="T31" fmla="*/ 825 h 879"/>
                <a:gd name="T32" fmla="*/ 247 w 603"/>
                <a:gd name="T33" fmla="*/ 790 h 879"/>
                <a:gd name="T34" fmla="*/ 363 w 603"/>
                <a:gd name="T35" fmla="*/ 776 h 879"/>
                <a:gd name="T36" fmla="*/ 302 w 603"/>
                <a:gd name="T37" fmla="*/ 825 h 879"/>
                <a:gd name="T38" fmla="*/ 212 w 603"/>
                <a:gd name="T39" fmla="*/ 684 h 879"/>
                <a:gd name="T40" fmla="*/ 195 w 603"/>
                <a:gd name="T41" fmla="*/ 632 h 879"/>
                <a:gd name="T42" fmla="*/ 408 w 603"/>
                <a:gd name="T43" fmla="*/ 632 h 879"/>
                <a:gd name="T44" fmla="*/ 399 w 603"/>
                <a:gd name="T45" fmla="*/ 661 h 879"/>
                <a:gd name="T46" fmla="*/ 212 w 603"/>
                <a:gd name="T47" fmla="*/ 684 h 879"/>
                <a:gd name="T48" fmla="*/ 373 w 603"/>
                <a:gd name="T49" fmla="*/ 747 h 879"/>
                <a:gd name="T50" fmla="*/ 237 w 603"/>
                <a:gd name="T51" fmla="*/ 764 h 879"/>
                <a:gd name="T52" fmla="*/ 221 w 603"/>
                <a:gd name="T53" fmla="*/ 712 h 879"/>
                <a:gd name="T54" fmla="*/ 220 w 603"/>
                <a:gd name="T55" fmla="*/ 711 h 879"/>
                <a:gd name="T56" fmla="*/ 390 w 603"/>
                <a:gd name="T57" fmla="*/ 690 h 879"/>
                <a:gd name="T58" fmla="*/ 383 w 603"/>
                <a:gd name="T59" fmla="*/ 714 h 879"/>
                <a:gd name="T60" fmla="*/ 373 w 603"/>
                <a:gd name="T61" fmla="*/ 747 h 879"/>
                <a:gd name="T62" fmla="*/ 302 w 603"/>
                <a:gd name="T63" fmla="*/ 0 h 879"/>
                <a:gd name="T64" fmla="*/ 0 w 603"/>
                <a:gd name="T65" fmla="*/ 302 h 879"/>
                <a:gd name="T66" fmla="*/ 138 w 603"/>
                <a:gd name="T67" fmla="*/ 634 h 879"/>
                <a:gd name="T68" fmla="*/ 302 w 603"/>
                <a:gd name="T69" fmla="*/ 879 h 879"/>
                <a:gd name="T70" fmla="*/ 466 w 603"/>
                <a:gd name="T71" fmla="*/ 635 h 879"/>
                <a:gd name="T72" fmla="*/ 603 w 603"/>
                <a:gd name="T73" fmla="*/ 302 h 879"/>
                <a:gd name="T74" fmla="*/ 302 w 603"/>
                <a:gd name="T75" fmla="*/ 0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3" h="879">
                  <a:moveTo>
                    <a:pt x="430" y="577"/>
                  </a:moveTo>
                  <a:lnTo>
                    <a:pt x="174" y="577"/>
                  </a:lnTo>
                  <a:cubicBezTo>
                    <a:pt x="160" y="548"/>
                    <a:pt x="144" y="518"/>
                    <a:pt x="128" y="489"/>
                  </a:cubicBezTo>
                  <a:cubicBezTo>
                    <a:pt x="92" y="425"/>
                    <a:pt x="55" y="358"/>
                    <a:pt x="55" y="302"/>
                  </a:cubicBezTo>
                  <a:cubicBezTo>
                    <a:pt x="55" y="166"/>
                    <a:pt x="166" y="55"/>
                    <a:pt x="302" y="55"/>
                  </a:cubicBezTo>
                  <a:cubicBezTo>
                    <a:pt x="438" y="55"/>
                    <a:pt x="549" y="166"/>
                    <a:pt x="549" y="302"/>
                  </a:cubicBezTo>
                  <a:cubicBezTo>
                    <a:pt x="549" y="358"/>
                    <a:pt x="512" y="425"/>
                    <a:pt x="476" y="489"/>
                  </a:cubicBezTo>
                  <a:cubicBezTo>
                    <a:pt x="460" y="518"/>
                    <a:pt x="443" y="548"/>
                    <a:pt x="430" y="577"/>
                  </a:cubicBezTo>
                  <a:close/>
                  <a:moveTo>
                    <a:pt x="301" y="138"/>
                  </a:moveTo>
                  <a:cubicBezTo>
                    <a:pt x="211" y="138"/>
                    <a:pt x="137" y="212"/>
                    <a:pt x="137" y="303"/>
                  </a:cubicBezTo>
                  <a:cubicBezTo>
                    <a:pt x="137" y="310"/>
                    <a:pt x="143" y="317"/>
                    <a:pt x="151" y="317"/>
                  </a:cubicBezTo>
                  <a:cubicBezTo>
                    <a:pt x="158" y="317"/>
                    <a:pt x="164" y="310"/>
                    <a:pt x="164" y="303"/>
                  </a:cubicBezTo>
                  <a:cubicBezTo>
                    <a:pt x="164" y="227"/>
                    <a:pt x="226" y="166"/>
                    <a:pt x="301" y="166"/>
                  </a:cubicBezTo>
                  <a:cubicBezTo>
                    <a:pt x="309" y="166"/>
                    <a:pt x="315" y="160"/>
                    <a:pt x="315" y="152"/>
                  </a:cubicBezTo>
                  <a:cubicBezTo>
                    <a:pt x="315" y="144"/>
                    <a:pt x="309" y="138"/>
                    <a:pt x="301" y="138"/>
                  </a:cubicBezTo>
                  <a:close/>
                  <a:moveTo>
                    <a:pt x="302" y="825"/>
                  </a:moveTo>
                  <a:cubicBezTo>
                    <a:pt x="274" y="825"/>
                    <a:pt x="261" y="821"/>
                    <a:pt x="247" y="790"/>
                  </a:cubicBezTo>
                  <a:lnTo>
                    <a:pt x="363" y="776"/>
                  </a:lnTo>
                  <a:cubicBezTo>
                    <a:pt x="347" y="821"/>
                    <a:pt x="334" y="825"/>
                    <a:pt x="302" y="825"/>
                  </a:cubicBezTo>
                  <a:close/>
                  <a:moveTo>
                    <a:pt x="212" y="684"/>
                  </a:moveTo>
                  <a:cubicBezTo>
                    <a:pt x="207" y="668"/>
                    <a:pt x="202" y="651"/>
                    <a:pt x="195" y="632"/>
                  </a:cubicBezTo>
                  <a:lnTo>
                    <a:pt x="408" y="632"/>
                  </a:lnTo>
                  <a:cubicBezTo>
                    <a:pt x="405" y="642"/>
                    <a:pt x="402" y="652"/>
                    <a:pt x="399" y="661"/>
                  </a:cubicBezTo>
                  <a:cubicBezTo>
                    <a:pt x="399" y="661"/>
                    <a:pt x="212" y="684"/>
                    <a:pt x="212" y="684"/>
                  </a:cubicBezTo>
                  <a:close/>
                  <a:moveTo>
                    <a:pt x="373" y="747"/>
                  </a:moveTo>
                  <a:lnTo>
                    <a:pt x="237" y="764"/>
                  </a:lnTo>
                  <a:cubicBezTo>
                    <a:pt x="232" y="750"/>
                    <a:pt x="227" y="733"/>
                    <a:pt x="221" y="712"/>
                  </a:cubicBezTo>
                  <a:cubicBezTo>
                    <a:pt x="220" y="712"/>
                    <a:pt x="220" y="711"/>
                    <a:pt x="220" y="711"/>
                  </a:cubicBezTo>
                  <a:lnTo>
                    <a:pt x="390" y="690"/>
                  </a:lnTo>
                  <a:cubicBezTo>
                    <a:pt x="387" y="698"/>
                    <a:pt x="385" y="707"/>
                    <a:pt x="383" y="714"/>
                  </a:cubicBezTo>
                  <a:cubicBezTo>
                    <a:pt x="379" y="726"/>
                    <a:pt x="376" y="737"/>
                    <a:pt x="373" y="747"/>
                  </a:cubicBezTo>
                  <a:close/>
                  <a:moveTo>
                    <a:pt x="302" y="0"/>
                  </a:moveTo>
                  <a:cubicBezTo>
                    <a:pt x="135" y="0"/>
                    <a:pt x="0" y="136"/>
                    <a:pt x="0" y="302"/>
                  </a:cubicBezTo>
                  <a:cubicBezTo>
                    <a:pt x="0" y="413"/>
                    <a:pt x="101" y="531"/>
                    <a:pt x="138" y="634"/>
                  </a:cubicBezTo>
                  <a:cubicBezTo>
                    <a:pt x="193" y="787"/>
                    <a:pt x="187" y="879"/>
                    <a:pt x="302" y="879"/>
                  </a:cubicBezTo>
                  <a:cubicBezTo>
                    <a:pt x="419" y="879"/>
                    <a:pt x="410" y="788"/>
                    <a:pt x="466" y="635"/>
                  </a:cubicBezTo>
                  <a:cubicBezTo>
                    <a:pt x="503" y="531"/>
                    <a:pt x="603" y="412"/>
                    <a:pt x="603" y="302"/>
                  </a:cubicBezTo>
                  <a:cubicBezTo>
                    <a:pt x="603" y="136"/>
                    <a:pt x="468" y="0"/>
                    <a:pt x="3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344988" y="2062163"/>
            <a:ext cx="906463" cy="1042987"/>
            <a:chOff x="4344988" y="2062163"/>
            <a:chExt cx="906463" cy="1042987"/>
          </a:xfrm>
        </p:grpSpPr>
        <p:sp>
          <p:nvSpPr>
            <p:cNvPr id="7" name="Freeform 7"/>
            <p:cNvSpPr/>
            <p:nvPr/>
          </p:nvSpPr>
          <p:spPr bwMode="auto">
            <a:xfrm>
              <a:off x="4344988" y="2062163"/>
              <a:ext cx="906463" cy="1042987"/>
            </a:xfrm>
            <a:custGeom>
              <a:avLst/>
              <a:gdLst>
                <a:gd name="T0" fmla="*/ 1045 w 2090"/>
                <a:gd name="T1" fmla="*/ 0 h 2413"/>
                <a:gd name="T2" fmla="*/ 1567 w 2090"/>
                <a:gd name="T3" fmla="*/ 302 h 2413"/>
                <a:gd name="T4" fmla="*/ 2090 w 2090"/>
                <a:gd name="T5" fmla="*/ 603 h 2413"/>
                <a:gd name="T6" fmla="*/ 2090 w 2090"/>
                <a:gd name="T7" fmla="*/ 1206 h 2413"/>
                <a:gd name="T8" fmla="*/ 2090 w 2090"/>
                <a:gd name="T9" fmla="*/ 1810 h 2413"/>
                <a:gd name="T10" fmla="*/ 1567 w 2090"/>
                <a:gd name="T11" fmla="*/ 2111 h 2413"/>
                <a:gd name="T12" fmla="*/ 1045 w 2090"/>
                <a:gd name="T13" fmla="*/ 2413 h 2413"/>
                <a:gd name="T14" fmla="*/ 522 w 2090"/>
                <a:gd name="T15" fmla="*/ 2111 h 2413"/>
                <a:gd name="T16" fmla="*/ 0 w 2090"/>
                <a:gd name="T17" fmla="*/ 1810 h 2413"/>
                <a:gd name="T18" fmla="*/ 0 w 2090"/>
                <a:gd name="T19" fmla="*/ 1206 h 2413"/>
                <a:gd name="T20" fmla="*/ 0 w 2090"/>
                <a:gd name="T21" fmla="*/ 603 h 2413"/>
                <a:gd name="T22" fmla="*/ 522 w 2090"/>
                <a:gd name="T23" fmla="*/ 302 h 2413"/>
                <a:gd name="T24" fmla="*/ 1045 w 2090"/>
                <a:gd name="T25" fmla="*/ 0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0" h="2413">
                  <a:moveTo>
                    <a:pt x="1045" y="0"/>
                  </a:moveTo>
                  <a:lnTo>
                    <a:pt x="1567" y="302"/>
                  </a:lnTo>
                  <a:lnTo>
                    <a:pt x="2090" y="603"/>
                  </a:lnTo>
                  <a:lnTo>
                    <a:pt x="2090" y="1206"/>
                  </a:lnTo>
                  <a:lnTo>
                    <a:pt x="2090" y="1810"/>
                  </a:lnTo>
                  <a:lnTo>
                    <a:pt x="1567" y="2111"/>
                  </a:lnTo>
                  <a:lnTo>
                    <a:pt x="1045" y="2413"/>
                  </a:lnTo>
                  <a:lnTo>
                    <a:pt x="522" y="2111"/>
                  </a:lnTo>
                  <a:lnTo>
                    <a:pt x="0" y="1810"/>
                  </a:lnTo>
                  <a:lnTo>
                    <a:pt x="0" y="1206"/>
                  </a:lnTo>
                  <a:lnTo>
                    <a:pt x="0" y="603"/>
                  </a:lnTo>
                  <a:lnTo>
                    <a:pt x="522" y="302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4608513" y="2393950"/>
              <a:ext cx="381000" cy="379412"/>
            </a:xfrm>
            <a:custGeom>
              <a:avLst/>
              <a:gdLst>
                <a:gd name="T0" fmla="*/ 605 w 879"/>
                <a:gd name="T1" fmla="*/ 493 h 877"/>
                <a:gd name="T2" fmla="*/ 494 w 879"/>
                <a:gd name="T3" fmla="*/ 462 h 877"/>
                <a:gd name="T4" fmla="*/ 484 w 879"/>
                <a:gd name="T5" fmla="*/ 472 h 877"/>
                <a:gd name="T6" fmla="*/ 453 w 879"/>
                <a:gd name="T7" fmla="*/ 502 h 877"/>
                <a:gd name="T8" fmla="*/ 401 w 879"/>
                <a:gd name="T9" fmla="*/ 555 h 877"/>
                <a:gd name="T10" fmla="*/ 385 w 879"/>
                <a:gd name="T11" fmla="*/ 594 h 877"/>
                <a:gd name="T12" fmla="*/ 385 w 879"/>
                <a:gd name="T13" fmla="*/ 658 h 877"/>
                <a:gd name="T14" fmla="*/ 330 w 879"/>
                <a:gd name="T15" fmla="*/ 658 h 877"/>
                <a:gd name="T16" fmla="*/ 275 w 879"/>
                <a:gd name="T17" fmla="*/ 713 h 877"/>
                <a:gd name="T18" fmla="*/ 275 w 879"/>
                <a:gd name="T19" fmla="*/ 767 h 877"/>
                <a:gd name="T20" fmla="*/ 210 w 879"/>
                <a:gd name="T21" fmla="*/ 767 h 877"/>
                <a:gd name="T22" fmla="*/ 172 w 879"/>
                <a:gd name="T23" fmla="*/ 784 h 877"/>
                <a:gd name="T24" fmla="*/ 133 w 879"/>
                <a:gd name="T25" fmla="*/ 823 h 877"/>
                <a:gd name="T26" fmla="*/ 55 w 879"/>
                <a:gd name="T27" fmla="*/ 822 h 877"/>
                <a:gd name="T28" fmla="*/ 55 w 879"/>
                <a:gd name="T29" fmla="*/ 744 h 877"/>
                <a:gd name="T30" fmla="*/ 376 w 879"/>
                <a:gd name="T31" fmla="*/ 425 h 877"/>
                <a:gd name="T32" fmla="*/ 376 w 879"/>
                <a:gd name="T33" fmla="*/ 425 h 877"/>
                <a:gd name="T34" fmla="*/ 416 w 879"/>
                <a:gd name="T35" fmla="*/ 385 h 877"/>
                <a:gd name="T36" fmla="*/ 385 w 879"/>
                <a:gd name="T37" fmla="*/ 274 h 877"/>
                <a:gd name="T38" fmla="*/ 605 w 879"/>
                <a:gd name="T39" fmla="*/ 54 h 877"/>
                <a:gd name="T40" fmla="*/ 825 w 879"/>
                <a:gd name="T41" fmla="*/ 274 h 877"/>
                <a:gd name="T42" fmla="*/ 605 w 879"/>
                <a:gd name="T43" fmla="*/ 493 h 877"/>
                <a:gd name="T44" fmla="*/ 681 w 879"/>
                <a:gd name="T45" fmla="*/ 301 h 877"/>
                <a:gd name="T46" fmla="*/ 577 w 879"/>
                <a:gd name="T47" fmla="*/ 197 h 877"/>
                <a:gd name="T48" fmla="*/ 636 w 879"/>
                <a:gd name="T49" fmla="*/ 136 h 877"/>
                <a:gd name="T50" fmla="*/ 741 w 879"/>
                <a:gd name="T51" fmla="*/ 241 h 877"/>
                <a:gd name="T52" fmla="*/ 681 w 879"/>
                <a:gd name="T53" fmla="*/ 301 h 877"/>
                <a:gd name="T54" fmla="*/ 764 w 879"/>
                <a:gd name="T55" fmla="*/ 225 h 877"/>
                <a:gd name="T56" fmla="*/ 652 w 879"/>
                <a:gd name="T57" fmla="*/ 114 h 877"/>
                <a:gd name="T58" fmla="*/ 628 w 879"/>
                <a:gd name="T59" fmla="*/ 111 h 877"/>
                <a:gd name="T60" fmla="*/ 551 w 879"/>
                <a:gd name="T61" fmla="*/ 188 h 877"/>
                <a:gd name="T62" fmla="*/ 549 w 879"/>
                <a:gd name="T63" fmla="*/ 196 h 877"/>
                <a:gd name="T64" fmla="*/ 554 w 879"/>
                <a:gd name="T65" fmla="*/ 212 h 877"/>
                <a:gd name="T66" fmla="*/ 665 w 879"/>
                <a:gd name="T67" fmla="*/ 323 h 877"/>
                <a:gd name="T68" fmla="*/ 689 w 879"/>
                <a:gd name="T69" fmla="*/ 327 h 877"/>
                <a:gd name="T70" fmla="*/ 767 w 879"/>
                <a:gd name="T71" fmla="*/ 249 h 877"/>
                <a:gd name="T72" fmla="*/ 768 w 879"/>
                <a:gd name="T73" fmla="*/ 240 h 877"/>
                <a:gd name="T74" fmla="*/ 764 w 879"/>
                <a:gd name="T75" fmla="*/ 225 h 877"/>
                <a:gd name="T76" fmla="*/ 605 w 879"/>
                <a:gd name="T77" fmla="*/ 0 h 877"/>
                <a:gd name="T78" fmla="*/ 330 w 879"/>
                <a:gd name="T79" fmla="*/ 274 h 877"/>
                <a:gd name="T80" fmla="*/ 350 w 879"/>
                <a:gd name="T81" fmla="*/ 373 h 877"/>
                <a:gd name="T82" fmla="*/ 16 w 879"/>
                <a:gd name="T83" fmla="*/ 706 h 877"/>
                <a:gd name="T84" fmla="*/ 0 w 879"/>
                <a:gd name="T85" fmla="*/ 740 h 877"/>
                <a:gd name="T86" fmla="*/ 0 w 879"/>
                <a:gd name="T87" fmla="*/ 822 h 877"/>
                <a:gd name="T88" fmla="*/ 55 w 879"/>
                <a:gd name="T89" fmla="*/ 877 h 877"/>
                <a:gd name="T90" fmla="*/ 137 w 879"/>
                <a:gd name="T91" fmla="*/ 877 h 877"/>
                <a:gd name="T92" fmla="*/ 171 w 879"/>
                <a:gd name="T93" fmla="*/ 862 h 877"/>
                <a:gd name="T94" fmla="*/ 210 w 879"/>
                <a:gd name="T95" fmla="*/ 822 h 877"/>
                <a:gd name="T96" fmla="*/ 275 w 879"/>
                <a:gd name="T97" fmla="*/ 822 h 877"/>
                <a:gd name="T98" fmla="*/ 330 w 879"/>
                <a:gd name="T99" fmla="*/ 767 h 877"/>
                <a:gd name="T100" fmla="*/ 330 w 879"/>
                <a:gd name="T101" fmla="*/ 713 h 877"/>
                <a:gd name="T102" fmla="*/ 385 w 879"/>
                <a:gd name="T103" fmla="*/ 713 h 877"/>
                <a:gd name="T104" fmla="*/ 440 w 879"/>
                <a:gd name="T105" fmla="*/ 658 h 877"/>
                <a:gd name="T106" fmla="*/ 440 w 879"/>
                <a:gd name="T107" fmla="*/ 594 h 877"/>
                <a:gd name="T108" fmla="*/ 505 w 879"/>
                <a:gd name="T109" fmla="*/ 528 h 877"/>
                <a:gd name="T110" fmla="*/ 605 w 879"/>
                <a:gd name="T111" fmla="*/ 548 h 877"/>
                <a:gd name="T112" fmla="*/ 879 w 879"/>
                <a:gd name="T113" fmla="*/ 274 h 877"/>
                <a:gd name="T114" fmla="*/ 605 w 879"/>
                <a:gd name="T115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79" h="877">
                  <a:moveTo>
                    <a:pt x="605" y="493"/>
                  </a:moveTo>
                  <a:cubicBezTo>
                    <a:pt x="564" y="493"/>
                    <a:pt x="526" y="481"/>
                    <a:pt x="494" y="462"/>
                  </a:cubicBezTo>
                  <a:lnTo>
                    <a:pt x="484" y="472"/>
                  </a:lnTo>
                  <a:lnTo>
                    <a:pt x="453" y="502"/>
                  </a:lnTo>
                  <a:lnTo>
                    <a:pt x="401" y="555"/>
                  </a:lnTo>
                  <a:cubicBezTo>
                    <a:pt x="391" y="565"/>
                    <a:pt x="385" y="579"/>
                    <a:pt x="385" y="594"/>
                  </a:cubicBezTo>
                  <a:lnTo>
                    <a:pt x="385" y="658"/>
                  </a:lnTo>
                  <a:lnTo>
                    <a:pt x="330" y="658"/>
                  </a:lnTo>
                  <a:cubicBezTo>
                    <a:pt x="300" y="658"/>
                    <a:pt x="275" y="682"/>
                    <a:pt x="275" y="713"/>
                  </a:cubicBezTo>
                  <a:lnTo>
                    <a:pt x="275" y="767"/>
                  </a:lnTo>
                  <a:lnTo>
                    <a:pt x="210" y="767"/>
                  </a:lnTo>
                  <a:cubicBezTo>
                    <a:pt x="196" y="767"/>
                    <a:pt x="182" y="773"/>
                    <a:pt x="172" y="784"/>
                  </a:cubicBezTo>
                  <a:lnTo>
                    <a:pt x="133" y="823"/>
                  </a:lnTo>
                  <a:lnTo>
                    <a:pt x="55" y="822"/>
                  </a:lnTo>
                  <a:lnTo>
                    <a:pt x="55" y="744"/>
                  </a:lnTo>
                  <a:lnTo>
                    <a:pt x="376" y="425"/>
                  </a:lnTo>
                  <a:cubicBezTo>
                    <a:pt x="376" y="425"/>
                    <a:pt x="376" y="425"/>
                    <a:pt x="376" y="425"/>
                  </a:cubicBezTo>
                  <a:lnTo>
                    <a:pt x="416" y="385"/>
                  </a:lnTo>
                  <a:cubicBezTo>
                    <a:pt x="397" y="352"/>
                    <a:pt x="385" y="314"/>
                    <a:pt x="385" y="274"/>
                  </a:cubicBezTo>
                  <a:cubicBezTo>
                    <a:pt x="385" y="152"/>
                    <a:pt x="483" y="54"/>
                    <a:pt x="605" y="54"/>
                  </a:cubicBezTo>
                  <a:cubicBezTo>
                    <a:pt x="726" y="54"/>
                    <a:pt x="825" y="152"/>
                    <a:pt x="825" y="274"/>
                  </a:cubicBezTo>
                  <a:cubicBezTo>
                    <a:pt x="825" y="395"/>
                    <a:pt x="726" y="493"/>
                    <a:pt x="605" y="493"/>
                  </a:cubicBezTo>
                  <a:close/>
                  <a:moveTo>
                    <a:pt x="681" y="301"/>
                  </a:moveTo>
                  <a:cubicBezTo>
                    <a:pt x="641" y="272"/>
                    <a:pt x="606" y="236"/>
                    <a:pt x="577" y="197"/>
                  </a:cubicBezTo>
                  <a:cubicBezTo>
                    <a:pt x="587" y="167"/>
                    <a:pt x="607" y="147"/>
                    <a:pt x="636" y="136"/>
                  </a:cubicBezTo>
                  <a:cubicBezTo>
                    <a:pt x="677" y="165"/>
                    <a:pt x="712" y="200"/>
                    <a:pt x="741" y="241"/>
                  </a:cubicBezTo>
                  <a:cubicBezTo>
                    <a:pt x="730" y="270"/>
                    <a:pt x="710" y="290"/>
                    <a:pt x="681" y="301"/>
                  </a:cubicBezTo>
                  <a:close/>
                  <a:moveTo>
                    <a:pt x="764" y="225"/>
                  </a:moveTo>
                  <a:cubicBezTo>
                    <a:pt x="733" y="182"/>
                    <a:pt x="695" y="145"/>
                    <a:pt x="652" y="114"/>
                  </a:cubicBezTo>
                  <a:cubicBezTo>
                    <a:pt x="645" y="109"/>
                    <a:pt x="636" y="108"/>
                    <a:pt x="628" y="111"/>
                  </a:cubicBezTo>
                  <a:cubicBezTo>
                    <a:pt x="590" y="124"/>
                    <a:pt x="564" y="150"/>
                    <a:pt x="551" y="188"/>
                  </a:cubicBezTo>
                  <a:cubicBezTo>
                    <a:pt x="550" y="191"/>
                    <a:pt x="549" y="194"/>
                    <a:pt x="549" y="196"/>
                  </a:cubicBezTo>
                  <a:cubicBezTo>
                    <a:pt x="549" y="202"/>
                    <a:pt x="551" y="208"/>
                    <a:pt x="554" y="212"/>
                  </a:cubicBezTo>
                  <a:cubicBezTo>
                    <a:pt x="585" y="255"/>
                    <a:pt x="622" y="293"/>
                    <a:pt x="665" y="323"/>
                  </a:cubicBezTo>
                  <a:cubicBezTo>
                    <a:pt x="672" y="328"/>
                    <a:pt x="681" y="329"/>
                    <a:pt x="689" y="327"/>
                  </a:cubicBezTo>
                  <a:cubicBezTo>
                    <a:pt x="728" y="313"/>
                    <a:pt x="753" y="287"/>
                    <a:pt x="767" y="249"/>
                  </a:cubicBezTo>
                  <a:cubicBezTo>
                    <a:pt x="768" y="246"/>
                    <a:pt x="768" y="244"/>
                    <a:pt x="768" y="240"/>
                  </a:cubicBezTo>
                  <a:cubicBezTo>
                    <a:pt x="768" y="235"/>
                    <a:pt x="766" y="230"/>
                    <a:pt x="764" y="225"/>
                  </a:cubicBezTo>
                  <a:close/>
                  <a:moveTo>
                    <a:pt x="605" y="0"/>
                  </a:moveTo>
                  <a:cubicBezTo>
                    <a:pt x="453" y="0"/>
                    <a:pt x="330" y="122"/>
                    <a:pt x="330" y="274"/>
                  </a:cubicBezTo>
                  <a:cubicBezTo>
                    <a:pt x="330" y="309"/>
                    <a:pt x="337" y="342"/>
                    <a:pt x="350" y="373"/>
                  </a:cubicBezTo>
                  <a:lnTo>
                    <a:pt x="16" y="706"/>
                  </a:lnTo>
                  <a:cubicBezTo>
                    <a:pt x="6" y="716"/>
                    <a:pt x="0" y="725"/>
                    <a:pt x="0" y="740"/>
                  </a:cubicBezTo>
                  <a:lnTo>
                    <a:pt x="0" y="822"/>
                  </a:lnTo>
                  <a:cubicBezTo>
                    <a:pt x="0" y="852"/>
                    <a:pt x="26" y="877"/>
                    <a:pt x="55" y="877"/>
                  </a:cubicBezTo>
                  <a:lnTo>
                    <a:pt x="137" y="877"/>
                  </a:lnTo>
                  <a:cubicBezTo>
                    <a:pt x="152" y="877"/>
                    <a:pt x="161" y="872"/>
                    <a:pt x="171" y="862"/>
                  </a:cubicBezTo>
                  <a:lnTo>
                    <a:pt x="210" y="822"/>
                  </a:lnTo>
                  <a:lnTo>
                    <a:pt x="275" y="822"/>
                  </a:lnTo>
                  <a:cubicBezTo>
                    <a:pt x="305" y="822"/>
                    <a:pt x="330" y="798"/>
                    <a:pt x="330" y="767"/>
                  </a:cubicBezTo>
                  <a:lnTo>
                    <a:pt x="330" y="713"/>
                  </a:lnTo>
                  <a:lnTo>
                    <a:pt x="385" y="713"/>
                  </a:lnTo>
                  <a:cubicBezTo>
                    <a:pt x="415" y="713"/>
                    <a:pt x="440" y="688"/>
                    <a:pt x="440" y="658"/>
                  </a:cubicBezTo>
                  <a:lnTo>
                    <a:pt x="440" y="594"/>
                  </a:lnTo>
                  <a:lnTo>
                    <a:pt x="505" y="528"/>
                  </a:lnTo>
                  <a:cubicBezTo>
                    <a:pt x="536" y="541"/>
                    <a:pt x="569" y="548"/>
                    <a:pt x="605" y="548"/>
                  </a:cubicBezTo>
                  <a:cubicBezTo>
                    <a:pt x="756" y="548"/>
                    <a:pt x="879" y="425"/>
                    <a:pt x="879" y="274"/>
                  </a:cubicBezTo>
                  <a:cubicBezTo>
                    <a:pt x="879" y="122"/>
                    <a:pt x="756" y="0"/>
                    <a:pt x="6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892550" y="1192213"/>
            <a:ext cx="906463" cy="1042987"/>
            <a:chOff x="3892550" y="1192213"/>
            <a:chExt cx="906463" cy="1042987"/>
          </a:xfrm>
        </p:grpSpPr>
        <p:sp>
          <p:nvSpPr>
            <p:cNvPr id="8" name="Freeform 8"/>
            <p:cNvSpPr/>
            <p:nvPr/>
          </p:nvSpPr>
          <p:spPr bwMode="auto">
            <a:xfrm>
              <a:off x="3892550" y="1192213"/>
              <a:ext cx="906463" cy="1042987"/>
            </a:xfrm>
            <a:custGeom>
              <a:avLst/>
              <a:gdLst>
                <a:gd name="T0" fmla="*/ 1045 w 2090"/>
                <a:gd name="T1" fmla="*/ 0 h 2413"/>
                <a:gd name="T2" fmla="*/ 1567 w 2090"/>
                <a:gd name="T3" fmla="*/ 302 h 2413"/>
                <a:gd name="T4" fmla="*/ 2090 w 2090"/>
                <a:gd name="T5" fmla="*/ 603 h 2413"/>
                <a:gd name="T6" fmla="*/ 2090 w 2090"/>
                <a:gd name="T7" fmla="*/ 1207 h 2413"/>
                <a:gd name="T8" fmla="*/ 2090 w 2090"/>
                <a:gd name="T9" fmla="*/ 1810 h 2413"/>
                <a:gd name="T10" fmla="*/ 1567 w 2090"/>
                <a:gd name="T11" fmla="*/ 2111 h 2413"/>
                <a:gd name="T12" fmla="*/ 1045 w 2090"/>
                <a:gd name="T13" fmla="*/ 2413 h 2413"/>
                <a:gd name="T14" fmla="*/ 522 w 2090"/>
                <a:gd name="T15" fmla="*/ 2111 h 2413"/>
                <a:gd name="T16" fmla="*/ 0 w 2090"/>
                <a:gd name="T17" fmla="*/ 1810 h 2413"/>
                <a:gd name="T18" fmla="*/ 0 w 2090"/>
                <a:gd name="T19" fmla="*/ 1207 h 2413"/>
                <a:gd name="T20" fmla="*/ 0 w 2090"/>
                <a:gd name="T21" fmla="*/ 603 h 2413"/>
                <a:gd name="T22" fmla="*/ 522 w 2090"/>
                <a:gd name="T23" fmla="*/ 302 h 2413"/>
                <a:gd name="T24" fmla="*/ 1045 w 2090"/>
                <a:gd name="T25" fmla="*/ 0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0" h="2413">
                  <a:moveTo>
                    <a:pt x="1045" y="0"/>
                  </a:moveTo>
                  <a:lnTo>
                    <a:pt x="1567" y="302"/>
                  </a:lnTo>
                  <a:lnTo>
                    <a:pt x="2090" y="603"/>
                  </a:lnTo>
                  <a:lnTo>
                    <a:pt x="2090" y="1207"/>
                  </a:lnTo>
                  <a:lnTo>
                    <a:pt x="2090" y="1810"/>
                  </a:lnTo>
                  <a:lnTo>
                    <a:pt x="1567" y="2111"/>
                  </a:lnTo>
                  <a:lnTo>
                    <a:pt x="1045" y="2413"/>
                  </a:lnTo>
                  <a:lnTo>
                    <a:pt x="522" y="2111"/>
                  </a:lnTo>
                  <a:lnTo>
                    <a:pt x="0" y="1810"/>
                  </a:lnTo>
                  <a:lnTo>
                    <a:pt x="0" y="1207"/>
                  </a:lnTo>
                  <a:lnTo>
                    <a:pt x="0" y="603"/>
                  </a:lnTo>
                  <a:lnTo>
                    <a:pt x="522" y="302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4156075" y="1577975"/>
              <a:ext cx="379413" cy="271462"/>
            </a:xfrm>
            <a:custGeom>
              <a:avLst/>
              <a:gdLst>
                <a:gd name="T0" fmla="*/ 672 w 878"/>
                <a:gd name="T1" fmla="*/ 576 h 631"/>
                <a:gd name="T2" fmla="*/ 672 w 878"/>
                <a:gd name="T3" fmla="*/ 576 h 631"/>
                <a:gd name="T4" fmla="*/ 178 w 878"/>
                <a:gd name="T5" fmla="*/ 576 h 631"/>
                <a:gd name="T6" fmla="*/ 55 w 878"/>
                <a:gd name="T7" fmla="*/ 453 h 631"/>
                <a:gd name="T8" fmla="*/ 116 w 878"/>
                <a:gd name="T9" fmla="*/ 346 h 631"/>
                <a:gd name="T10" fmla="*/ 141 w 878"/>
                <a:gd name="T11" fmla="*/ 282 h 631"/>
                <a:gd name="T12" fmla="*/ 137 w 878"/>
                <a:gd name="T13" fmla="*/ 261 h 631"/>
                <a:gd name="T14" fmla="*/ 206 w 878"/>
                <a:gd name="T15" fmla="*/ 192 h 631"/>
                <a:gd name="T16" fmla="*/ 243 w 878"/>
                <a:gd name="T17" fmla="*/ 198 h 631"/>
                <a:gd name="T18" fmla="*/ 292 w 878"/>
                <a:gd name="T19" fmla="*/ 166 h 631"/>
                <a:gd name="T20" fmla="*/ 466 w 878"/>
                <a:gd name="T21" fmla="*/ 55 h 631"/>
                <a:gd name="T22" fmla="*/ 656 w 878"/>
                <a:gd name="T23" fmla="*/ 229 h 631"/>
                <a:gd name="T24" fmla="*/ 701 w 878"/>
                <a:gd name="T25" fmla="*/ 277 h 631"/>
                <a:gd name="T26" fmla="*/ 823 w 878"/>
                <a:gd name="T27" fmla="*/ 425 h 631"/>
                <a:gd name="T28" fmla="*/ 672 w 878"/>
                <a:gd name="T29" fmla="*/ 576 h 631"/>
                <a:gd name="T30" fmla="*/ 711 w 878"/>
                <a:gd name="T31" fmla="*/ 223 h 631"/>
                <a:gd name="T32" fmla="*/ 466 w 878"/>
                <a:gd name="T33" fmla="*/ 0 h 631"/>
                <a:gd name="T34" fmla="*/ 243 w 878"/>
                <a:gd name="T35" fmla="*/ 143 h 631"/>
                <a:gd name="T36" fmla="*/ 206 w 878"/>
                <a:gd name="T37" fmla="*/ 137 h 631"/>
                <a:gd name="T38" fmla="*/ 82 w 878"/>
                <a:gd name="T39" fmla="*/ 261 h 631"/>
                <a:gd name="T40" fmla="*/ 89 w 878"/>
                <a:gd name="T41" fmla="*/ 299 h 631"/>
                <a:gd name="T42" fmla="*/ 0 w 878"/>
                <a:gd name="T43" fmla="*/ 453 h 631"/>
                <a:gd name="T44" fmla="*/ 178 w 878"/>
                <a:gd name="T45" fmla="*/ 631 h 631"/>
                <a:gd name="T46" fmla="*/ 178 w 878"/>
                <a:gd name="T47" fmla="*/ 631 h 631"/>
                <a:gd name="T48" fmla="*/ 672 w 878"/>
                <a:gd name="T49" fmla="*/ 631 h 631"/>
                <a:gd name="T50" fmla="*/ 672 w 878"/>
                <a:gd name="T51" fmla="*/ 631 h 631"/>
                <a:gd name="T52" fmla="*/ 878 w 878"/>
                <a:gd name="T53" fmla="*/ 425 h 631"/>
                <a:gd name="T54" fmla="*/ 711 w 878"/>
                <a:gd name="T55" fmla="*/ 223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8" h="631">
                  <a:moveTo>
                    <a:pt x="672" y="576"/>
                  </a:moveTo>
                  <a:lnTo>
                    <a:pt x="672" y="576"/>
                  </a:lnTo>
                  <a:lnTo>
                    <a:pt x="178" y="576"/>
                  </a:lnTo>
                  <a:cubicBezTo>
                    <a:pt x="110" y="576"/>
                    <a:pt x="55" y="521"/>
                    <a:pt x="55" y="453"/>
                  </a:cubicBezTo>
                  <a:cubicBezTo>
                    <a:pt x="55" y="409"/>
                    <a:pt x="78" y="369"/>
                    <a:pt x="116" y="346"/>
                  </a:cubicBezTo>
                  <a:cubicBezTo>
                    <a:pt x="154" y="325"/>
                    <a:pt x="157" y="321"/>
                    <a:pt x="141" y="282"/>
                  </a:cubicBezTo>
                  <a:cubicBezTo>
                    <a:pt x="138" y="274"/>
                    <a:pt x="137" y="267"/>
                    <a:pt x="137" y="261"/>
                  </a:cubicBezTo>
                  <a:cubicBezTo>
                    <a:pt x="137" y="223"/>
                    <a:pt x="168" y="192"/>
                    <a:pt x="206" y="192"/>
                  </a:cubicBezTo>
                  <a:cubicBezTo>
                    <a:pt x="206" y="192"/>
                    <a:pt x="224" y="191"/>
                    <a:pt x="243" y="198"/>
                  </a:cubicBezTo>
                  <a:cubicBezTo>
                    <a:pt x="274" y="211"/>
                    <a:pt x="278" y="199"/>
                    <a:pt x="292" y="166"/>
                  </a:cubicBezTo>
                  <a:cubicBezTo>
                    <a:pt x="324" y="98"/>
                    <a:pt x="392" y="55"/>
                    <a:pt x="466" y="55"/>
                  </a:cubicBezTo>
                  <a:cubicBezTo>
                    <a:pt x="565" y="55"/>
                    <a:pt x="647" y="129"/>
                    <a:pt x="656" y="229"/>
                  </a:cubicBezTo>
                  <a:cubicBezTo>
                    <a:pt x="659" y="268"/>
                    <a:pt x="659" y="268"/>
                    <a:pt x="701" y="277"/>
                  </a:cubicBezTo>
                  <a:cubicBezTo>
                    <a:pt x="771" y="291"/>
                    <a:pt x="823" y="353"/>
                    <a:pt x="823" y="425"/>
                  </a:cubicBezTo>
                  <a:cubicBezTo>
                    <a:pt x="823" y="509"/>
                    <a:pt x="755" y="576"/>
                    <a:pt x="672" y="576"/>
                  </a:cubicBezTo>
                  <a:close/>
                  <a:moveTo>
                    <a:pt x="711" y="223"/>
                  </a:moveTo>
                  <a:cubicBezTo>
                    <a:pt x="699" y="98"/>
                    <a:pt x="594" y="0"/>
                    <a:pt x="466" y="0"/>
                  </a:cubicBezTo>
                  <a:cubicBezTo>
                    <a:pt x="367" y="0"/>
                    <a:pt x="282" y="59"/>
                    <a:pt x="243" y="143"/>
                  </a:cubicBezTo>
                  <a:cubicBezTo>
                    <a:pt x="231" y="140"/>
                    <a:pt x="219" y="137"/>
                    <a:pt x="206" y="137"/>
                  </a:cubicBezTo>
                  <a:cubicBezTo>
                    <a:pt x="137" y="137"/>
                    <a:pt x="82" y="192"/>
                    <a:pt x="82" y="261"/>
                  </a:cubicBezTo>
                  <a:cubicBezTo>
                    <a:pt x="82" y="274"/>
                    <a:pt x="85" y="287"/>
                    <a:pt x="89" y="299"/>
                  </a:cubicBezTo>
                  <a:cubicBezTo>
                    <a:pt x="36" y="330"/>
                    <a:pt x="0" y="387"/>
                    <a:pt x="0" y="453"/>
                  </a:cubicBezTo>
                  <a:cubicBezTo>
                    <a:pt x="0" y="551"/>
                    <a:pt x="80" y="631"/>
                    <a:pt x="178" y="631"/>
                  </a:cubicBezTo>
                  <a:lnTo>
                    <a:pt x="178" y="631"/>
                  </a:lnTo>
                  <a:lnTo>
                    <a:pt x="672" y="631"/>
                  </a:lnTo>
                  <a:lnTo>
                    <a:pt x="672" y="631"/>
                  </a:lnTo>
                  <a:cubicBezTo>
                    <a:pt x="786" y="631"/>
                    <a:pt x="878" y="539"/>
                    <a:pt x="878" y="425"/>
                  </a:cubicBezTo>
                  <a:cubicBezTo>
                    <a:pt x="878" y="325"/>
                    <a:pt x="806" y="242"/>
                    <a:pt x="711" y="2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3531251" y="2229713"/>
            <a:ext cx="81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000" dirty="0" smtClean="0">
                <a:solidFill>
                  <a:schemeClr val="accent3"/>
                </a:solidFill>
                <a:latin typeface="+mn-ea"/>
              </a:rPr>
              <a:t>02</a:t>
            </a:r>
            <a:endParaRPr lang="en-US" sz="40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876800" y="1359763"/>
            <a:ext cx="81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000" dirty="0" smtClean="0">
                <a:solidFill>
                  <a:schemeClr val="accent2"/>
                </a:solidFill>
                <a:latin typeface="+mn-ea"/>
              </a:rPr>
              <a:t>01</a:t>
            </a:r>
            <a:endParaRPr lang="en-US" sz="4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876800" y="3114609"/>
            <a:ext cx="81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000" dirty="0" smtClean="0">
                <a:solidFill>
                  <a:schemeClr val="accent4"/>
                </a:solidFill>
                <a:latin typeface="+mn-ea"/>
              </a:rPr>
              <a:t>03</a:t>
            </a:r>
            <a:endParaRPr lang="en-US" sz="40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531251" y="3989807"/>
            <a:ext cx="81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000" dirty="0" smtClean="0">
                <a:solidFill>
                  <a:schemeClr val="accent5"/>
                </a:solidFill>
                <a:latin typeface="+mn-ea"/>
              </a:rPr>
              <a:t>04</a:t>
            </a:r>
            <a:endParaRPr lang="en-US" sz="4000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4" name="Text Placeholder 33"/>
          <p:cNvSpPr txBox="1"/>
          <p:nvPr/>
        </p:nvSpPr>
        <p:spPr>
          <a:xfrm>
            <a:off x="457200" y="899513"/>
            <a:ext cx="2921758" cy="16917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AU" sz="1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57200" y="390569"/>
            <a:ext cx="4800600" cy="677545"/>
            <a:chOff x="533400" y="369631"/>
            <a:chExt cx="4800600" cy="677545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fontAlgn="base">
                <a:buNone/>
              </a:pPr>
              <a:r>
                <a:rPr lang="en-US" altLang="zh-CN" sz="3200" b="1" dirty="0">
                  <a:solidFill>
                    <a:schemeClr val="accent4"/>
                  </a:solidFill>
                  <a:latin typeface="+mn-ea"/>
                  <a:sym typeface="+mn-ea"/>
                </a:rPr>
                <a:t>·</a:t>
              </a:r>
              <a:r>
                <a:rPr lang="zh-CN" sz="3200" b="1" dirty="0">
                  <a:solidFill>
                    <a:schemeClr val="accent4"/>
                  </a:solidFill>
                  <a:latin typeface="+mn-ea"/>
                  <a:sym typeface="+mn-ea"/>
                </a:rPr>
                <a:t>性能优化</a:t>
              </a:r>
              <a:endParaRPr lang="en-AU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266"/>
              <a:ext cx="4073525" cy="168910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1400" b="1" dirty="0">
                  <a:latin typeface="+mn-ea"/>
                  <a:sym typeface="+mn-ea"/>
                </a:rPr>
                <a:t>————</a:t>
              </a:r>
              <a:r>
                <a:rPr lang="zh-CN" altLang="en-AU" sz="1400" b="1" dirty="0">
                  <a:latin typeface="+mn-ea"/>
                  <a:sym typeface="+mn-ea"/>
                </a:rPr>
                <a:t>加快对网站的访问速度、优化个人体验</a:t>
              </a:r>
              <a:endPara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pic>
        <p:nvPicPr>
          <p:cNvPr id="97" name="Free Vector Apple iPhone 5 Mock Up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3505200" y="1255823"/>
            <a:ext cx="2133600" cy="4135327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18"/>
          <p:cNvGrpSpPr/>
          <p:nvPr/>
        </p:nvGrpSpPr>
        <p:grpSpPr>
          <a:xfrm>
            <a:off x="2743200" y="1828064"/>
            <a:ext cx="491380" cy="497001"/>
            <a:chOff x="2743200" y="1828063"/>
            <a:chExt cx="491380" cy="497001"/>
          </a:xfrm>
        </p:grpSpPr>
        <p:sp>
          <p:nvSpPr>
            <p:cNvPr id="39" name="Rounded Rectangle 38"/>
            <p:cNvSpPr>
              <a:spLocks noChangeArrowheads="1"/>
            </p:cNvSpPr>
            <p:nvPr/>
          </p:nvSpPr>
          <p:spPr bwMode="auto">
            <a:xfrm>
              <a:off x="2743200" y="1828063"/>
              <a:ext cx="491380" cy="4970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2903995" y="1951751"/>
              <a:ext cx="169791" cy="249625"/>
            </a:xfrm>
            <a:custGeom>
              <a:avLst/>
              <a:gdLst>
                <a:gd name="T0" fmla="*/ 474 w 665"/>
                <a:gd name="T1" fmla="*/ 636 h 968"/>
                <a:gd name="T2" fmla="*/ 192 w 665"/>
                <a:gd name="T3" fmla="*/ 636 h 968"/>
                <a:gd name="T4" fmla="*/ 140 w 665"/>
                <a:gd name="T5" fmla="*/ 538 h 968"/>
                <a:gd name="T6" fmla="*/ 60 w 665"/>
                <a:gd name="T7" fmla="*/ 333 h 968"/>
                <a:gd name="T8" fmla="*/ 332 w 665"/>
                <a:gd name="T9" fmla="*/ 60 h 968"/>
                <a:gd name="T10" fmla="*/ 604 w 665"/>
                <a:gd name="T11" fmla="*/ 333 h 968"/>
                <a:gd name="T12" fmla="*/ 524 w 665"/>
                <a:gd name="T13" fmla="*/ 538 h 968"/>
                <a:gd name="T14" fmla="*/ 474 w 665"/>
                <a:gd name="T15" fmla="*/ 636 h 968"/>
                <a:gd name="T16" fmla="*/ 332 w 665"/>
                <a:gd name="T17" fmla="*/ 152 h 968"/>
                <a:gd name="T18" fmla="*/ 150 w 665"/>
                <a:gd name="T19" fmla="*/ 334 h 968"/>
                <a:gd name="T20" fmla="*/ 166 w 665"/>
                <a:gd name="T21" fmla="*/ 348 h 968"/>
                <a:gd name="T22" fmla="*/ 180 w 665"/>
                <a:gd name="T23" fmla="*/ 334 h 968"/>
                <a:gd name="T24" fmla="*/ 332 w 665"/>
                <a:gd name="T25" fmla="*/ 182 h 968"/>
                <a:gd name="T26" fmla="*/ 347 w 665"/>
                <a:gd name="T27" fmla="*/ 167 h 968"/>
                <a:gd name="T28" fmla="*/ 332 w 665"/>
                <a:gd name="T29" fmla="*/ 152 h 968"/>
                <a:gd name="T30" fmla="*/ 332 w 665"/>
                <a:gd name="T31" fmla="*/ 908 h 968"/>
                <a:gd name="T32" fmla="*/ 272 w 665"/>
                <a:gd name="T33" fmla="*/ 870 h 968"/>
                <a:gd name="T34" fmla="*/ 400 w 665"/>
                <a:gd name="T35" fmla="*/ 854 h 968"/>
                <a:gd name="T36" fmla="*/ 332 w 665"/>
                <a:gd name="T37" fmla="*/ 908 h 968"/>
                <a:gd name="T38" fmla="*/ 233 w 665"/>
                <a:gd name="T39" fmla="*/ 754 h 968"/>
                <a:gd name="T40" fmla="*/ 215 w 665"/>
                <a:gd name="T41" fmla="*/ 696 h 968"/>
                <a:gd name="T42" fmla="*/ 450 w 665"/>
                <a:gd name="T43" fmla="*/ 696 h 968"/>
                <a:gd name="T44" fmla="*/ 439 w 665"/>
                <a:gd name="T45" fmla="*/ 728 h 968"/>
                <a:gd name="T46" fmla="*/ 233 w 665"/>
                <a:gd name="T47" fmla="*/ 754 h 968"/>
                <a:gd name="T48" fmla="*/ 411 w 665"/>
                <a:gd name="T49" fmla="*/ 822 h 968"/>
                <a:gd name="T50" fmla="*/ 261 w 665"/>
                <a:gd name="T51" fmla="*/ 841 h 968"/>
                <a:gd name="T52" fmla="*/ 243 w 665"/>
                <a:gd name="T53" fmla="*/ 784 h 968"/>
                <a:gd name="T54" fmla="*/ 242 w 665"/>
                <a:gd name="T55" fmla="*/ 783 h 968"/>
                <a:gd name="T56" fmla="*/ 429 w 665"/>
                <a:gd name="T57" fmla="*/ 759 h 968"/>
                <a:gd name="T58" fmla="*/ 421 w 665"/>
                <a:gd name="T59" fmla="*/ 786 h 968"/>
                <a:gd name="T60" fmla="*/ 411 w 665"/>
                <a:gd name="T61" fmla="*/ 822 h 968"/>
                <a:gd name="T62" fmla="*/ 332 w 665"/>
                <a:gd name="T63" fmla="*/ 0 h 968"/>
                <a:gd name="T64" fmla="*/ 0 w 665"/>
                <a:gd name="T65" fmla="*/ 333 h 968"/>
                <a:gd name="T66" fmla="*/ 152 w 665"/>
                <a:gd name="T67" fmla="*/ 698 h 968"/>
                <a:gd name="T68" fmla="*/ 332 w 665"/>
                <a:gd name="T69" fmla="*/ 968 h 968"/>
                <a:gd name="T70" fmla="*/ 513 w 665"/>
                <a:gd name="T71" fmla="*/ 699 h 968"/>
                <a:gd name="T72" fmla="*/ 665 w 665"/>
                <a:gd name="T73" fmla="*/ 333 h 968"/>
                <a:gd name="T74" fmla="*/ 332 w 665"/>
                <a:gd name="T7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5" h="968">
                  <a:moveTo>
                    <a:pt x="474" y="636"/>
                  </a:moveTo>
                  <a:lnTo>
                    <a:pt x="192" y="636"/>
                  </a:lnTo>
                  <a:cubicBezTo>
                    <a:pt x="176" y="603"/>
                    <a:pt x="158" y="570"/>
                    <a:pt x="140" y="538"/>
                  </a:cubicBezTo>
                  <a:cubicBezTo>
                    <a:pt x="101" y="467"/>
                    <a:pt x="60" y="394"/>
                    <a:pt x="60" y="333"/>
                  </a:cubicBezTo>
                  <a:cubicBezTo>
                    <a:pt x="60" y="182"/>
                    <a:pt x="182" y="60"/>
                    <a:pt x="332" y="60"/>
                  </a:cubicBezTo>
                  <a:cubicBezTo>
                    <a:pt x="482" y="60"/>
                    <a:pt x="604" y="182"/>
                    <a:pt x="604" y="333"/>
                  </a:cubicBezTo>
                  <a:cubicBezTo>
                    <a:pt x="604" y="394"/>
                    <a:pt x="563" y="467"/>
                    <a:pt x="524" y="538"/>
                  </a:cubicBezTo>
                  <a:cubicBezTo>
                    <a:pt x="506" y="571"/>
                    <a:pt x="488" y="603"/>
                    <a:pt x="474" y="636"/>
                  </a:cubicBezTo>
                  <a:close/>
                  <a:moveTo>
                    <a:pt x="332" y="152"/>
                  </a:moveTo>
                  <a:cubicBezTo>
                    <a:pt x="232" y="152"/>
                    <a:pt x="150" y="233"/>
                    <a:pt x="150" y="334"/>
                  </a:cubicBezTo>
                  <a:cubicBezTo>
                    <a:pt x="150" y="342"/>
                    <a:pt x="157" y="348"/>
                    <a:pt x="166" y="348"/>
                  </a:cubicBezTo>
                  <a:cubicBezTo>
                    <a:pt x="174" y="348"/>
                    <a:pt x="180" y="342"/>
                    <a:pt x="180" y="334"/>
                  </a:cubicBezTo>
                  <a:cubicBezTo>
                    <a:pt x="180" y="250"/>
                    <a:pt x="249" y="182"/>
                    <a:pt x="332" y="182"/>
                  </a:cubicBezTo>
                  <a:cubicBezTo>
                    <a:pt x="340" y="182"/>
                    <a:pt x="347" y="175"/>
                    <a:pt x="347" y="167"/>
                  </a:cubicBezTo>
                  <a:cubicBezTo>
                    <a:pt x="347" y="158"/>
                    <a:pt x="340" y="152"/>
                    <a:pt x="332" y="152"/>
                  </a:cubicBezTo>
                  <a:close/>
                  <a:moveTo>
                    <a:pt x="332" y="908"/>
                  </a:moveTo>
                  <a:cubicBezTo>
                    <a:pt x="302" y="908"/>
                    <a:pt x="287" y="904"/>
                    <a:pt x="272" y="870"/>
                  </a:cubicBezTo>
                  <a:lnTo>
                    <a:pt x="400" y="854"/>
                  </a:lnTo>
                  <a:cubicBezTo>
                    <a:pt x="381" y="904"/>
                    <a:pt x="368" y="908"/>
                    <a:pt x="332" y="908"/>
                  </a:cubicBezTo>
                  <a:close/>
                  <a:moveTo>
                    <a:pt x="233" y="754"/>
                  </a:moveTo>
                  <a:cubicBezTo>
                    <a:pt x="228" y="736"/>
                    <a:pt x="222" y="717"/>
                    <a:pt x="215" y="696"/>
                  </a:cubicBezTo>
                  <a:lnTo>
                    <a:pt x="450" y="696"/>
                  </a:lnTo>
                  <a:cubicBezTo>
                    <a:pt x="446" y="707"/>
                    <a:pt x="442" y="718"/>
                    <a:pt x="439" y="728"/>
                  </a:cubicBezTo>
                  <a:cubicBezTo>
                    <a:pt x="439" y="728"/>
                    <a:pt x="233" y="754"/>
                    <a:pt x="233" y="754"/>
                  </a:cubicBezTo>
                  <a:close/>
                  <a:moveTo>
                    <a:pt x="411" y="822"/>
                  </a:moveTo>
                  <a:lnTo>
                    <a:pt x="261" y="841"/>
                  </a:lnTo>
                  <a:cubicBezTo>
                    <a:pt x="256" y="826"/>
                    <a:pt x="250" y="808"/>
                    <a:pt x="243" y="784"/>
                  </a:cubicBezTo>
                  <a:cubicBezTo>
                    <a:pt x="242" y="784"/>
                    <a:pt x="242" y="783"/>
                    <a:pt x="242" y="783"/>
                  </a:cubicBezTo>
                  <a:lnTo>
                    <a:pt x="429" y="759"/>
                  </a:lnTo>
                  <a:cubicBezTo>
                    <a:pt x="426" y="768"/>
                    <a:pt x="424" y="778"/>
                    <a:pt x="421" y="786"/>
                  </a:cubicBezTo>
                  <a:cubicBezTo>
                    <a:pt x="417" y="800"/>
                    <a:pt x="414" y="812"/>
                    <a:pt x="411" y="822"/>
                  </a:cubicBezTo>
                  <a:close/>
                  <a:moveTo>
                    <a:pt x="332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455"/>
                    <a:pt x="111" y="584"/>
                    <a:pt x="152" y="698"/>
                  </a:cubicBezTo>
                  <a:cubicBezTo>
                    <a:pt x="212" y="867"/>
                    <a:pt x="206" y="968"/>
                    <a:pt x="332" y="968"/>
                  </a:cubicBezTo>
                  <a:cubicBezTo>
                    <a:pt x="461" y="968"/>
                    <a:pt x="452" y="867"/>
                    <a:pt x="513" y="699"/>
                  </a:cubicBezTo>
                  <a:cubicBezTo>
                    <a:pt x="553" y="584"/>
                    <a:pt x="665" y="454"/>
                    <a:pt x="665" y="333"/>
                  </a:cubicBezTo>
                  <a:cubicBezTo>
                    <a:pt x="665" y="149"/>
                    <a:pt x="516" y="0"/>
                    <a:pt x="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743204" y="2685406"/>
            <a:ext cx="492503" cy="497001"/>
            <a:chOff x="2743202" y="2685405"/>
            <a:chExt cx="492503" cy="497001"/>
          </a:xfrm>
        </p:grpSpPr>
        <p:sp>
          <p:nvSpPr>
            <p:cNvPr id="42" name="Rounded Rectangle 41"/>
            <p:cNvSpPr>
              <a:spLocks noChangeArrowheads="1"/>
            </p:cNvSpPr>
            <p:nvPr/>
          </p:nvSpPr>
          <p:spPr bwMode="auto">
            <a:xfrm>
              <a:off x="2743202" y="2685405"/>
              <a:ext cx="492503" cy="49700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2865765" y="2809093"/>
              <a:ext cx="254123" cy="249625"/>
            </a:xfrm>
            <a:custGeom>
              <a:avLst/>
              <a:gdLst>
                <a:gd name="T0" fmla="*/ 816 w 994"/>
                <a:gd name="T1" fmla="*/ 408 h 968"/>
                <a:gd name="T2" fmla="*/ 740 w 994"/>
                <a:gd name="T3" fmla="*/ 228 h 968"/>
                <a:gd name="T4" fmla="*/ 611 w 994"/>
                <a:gd name="T5" fmla="*/ 99 h 968"/>
                <a:gd name="T6" fmla="*/ 846 w 994"/>
                <a:gd name="T7" fmla="*/ 120 h 968"/>
                <a:gd name="T8" fmla="*/ 868 w 994"/>
                <a:gd name="T9" fmla="*/ 356 h 968"/>
                <a:gd name="T10" fmla="*/ 218 w 994"/>
                <a:gd name="T11" fmla="*/ 750 h 968"/>
                <a:gd name="T12" fmla="*/ 134 w 994"/>
                <a:gd name="T13" fmla="*/ 590 h 968"/>
                <a:gd name="T14" fmla="*/ 364 w 994"/>
                <a:gd name="T15" fmla="*/ 603 h 968"/>
                <a:gd name="T16" fmla="*/ 380 w 994"/>
                <a:gd name="T17" fmla="*/ 837 h 968"/>
                <a:gd name="T18" fmla="*/ 268 w 994"/>
                <a:gd name="T19" fmla="*/ 867 h 968"/>
                <a:gd name="T20" fmla="*/ 106 w 994"/>
                <a:gd name="T21" fmla="*/ 908 h 968"/>
                <a:gd name="T22" fmla="*/ 64 w 994"/>
                <a:gd name="T23" fmla="*/ 846 h 968"/>
                <a:gd name="T24" fmla="*/ 197 w 994"/>
                <a:gd name="T25" fmla="*/ 772 h 968"/>
                <a:gd name="T26" fmla="*/ 126 w 994"/>
                <a:gd name="T27" fmla="*/ 904 h 968"/>
                <a:gd name="T28" fmla="*/ 317 w 994"/>
                <a:gd name="T29" fmla="*/ 501 h 968"/>
                <a:gd name="T30" fmla="*/ 463 w 994"/>
                <a:gd name="T31" fmla="*/ 248 h 968"/>
                <a:gd name="T32" fmla="*/ 317 w 994"/>
                <a:gd name="T33" fmla="*/ 501 h 968"/>
                <a:gd name="T34" fmla="*/ 447 w 994"/>
                <a:gd name="T35" fmla="*/ 613 h 968"/>
                <a:gd name="T36" fmla="*/ 346 w 994"/>
                <a:gd name="T37" fmla="*/ 516 h 968"/>
                <a:gd name="T38" fmla="*/ 697 w 994"/>
                <a:gd name="T39" fmla="*/ 271 h 968"/>
                <a:gd name="T40" fmla="*/ 447 w 994"/>
                <a:gd name="T41" fmla="*/ 613 h 968"/>
                <a:gd name="T42" fmla="*/ 484 w 994"/>
                <a:gd name="T43" fmla="*/ 720 h 968"/>
                <a:gd name="T44" fmla="*/ 748 w 994"/>
                <a:gd name="T45" fmla="*/ 354 h 968"/>
                <a:gd name="T46" fmla="*/ 718 w 994"/>
                <a:gd name="T47" fmla="*/ 507 h 968"/>
                <a:gd name="T48" fmla="*/ 484 w 994"/>
                <a:gd name="T49" fmla="*/ 743 h 968"/>
                <a:gd name="T50" fmla="*/ 889 w 994"/>
                <a:gd name="T51" fmla="*/ 78 h 968"/>
                <a:gd name="T52" fmla="*/ 568 w 994"/>
                <a:gd name="T53" fmla="*/ 56 h 968"/>
                <a:gd name="T54" fmla="*/ 419 w 994"/>
                <a:gd name="T55" fmla="*/ 206 h 968"/>
                <a:gd name="T56" fmla="*/ 419 w 994"/>
                <a:gd name="T57" fmla="*/ 207 h 968"/>
                <a:gd name="T58" fmla="*/ 76 w 994"/>
                <a:gd name="T59" fmla="*/ 574 h 968"/>
                <a:gd name="T60" fmla="*/ 0 w 994"/>
                <a:gd name="T61" fmla="*/ 863 h 968"/>
                <a:gd name="T62" fmla="*/ 141 w 994"/>
                <a:gd name="T63" fmla="*/ 963 h 968"/>
                <a:gd name="T64" fmla="*/ 449 w 994"/>
                <a:gd name="T65" fmla="*/ 865 h 968"/>
                <a:gd name="T66" fmla="*/ 889 w 994"/>
                <a:gd name="T67" fmla="*/ 7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4" h="968">
                  <a:moveTo>
                    <a:pt x="868" y="356"/>
                  </a:moveTo>
                  <a:lnTo>
                    <a:pt x="816" y="408"/>
                  </a:lnTo>
                  <a:cubicBezTo>
                    <a:pt x="816" y="401"/>
                    <a:pt x="817" y="394"/>
                    <a:pt x="817" y="387"/>
                  </a:cubicBezTo>
                  <a:cubicBezTo>
                    <a:pt x="811" y="328"/>
                    <a:pt x="784" y="272"/>
                    <a:pt x="740" y="228"/>
                  </a:cubicBezTo>
                  <a:cubicBezTo>
                    <a:pt x="691" y="178"/>
                    <a:pt x="625" y="150"/>
                    <a:pt x="561" y="149"/>
                  </a:cubicBezTo>
                  <a:lnTo>
                    <a:pt x="611" y="99"/>
                  </a:lnTo>
                  <a:cubicBezTo>
                    <a:pt x="636" y="74"/>
                    <a:pt x="671" y="60"/>
                    <a:pt x="709" y="60"/>
                  </a:cubicBezTo>
                  <a:cubicBezTo>
                    <a:pt x="757" y="60"/>
                    <a:pt x="808" y="82"/>
                    <a:pt x="846" y="120"/>
                  </a:cubicBezTo>
                  <a:cubicBezTo>
                    <a:pt x="882" y="157"/>
                    <a:pt x="903" y="201"/>
                    <a:pt x="907" y="247"/>
                  </a:cubicBezTo>
                  <a:cubicBezTo>
                    <a:pt x="909" y="289"/>
                    <a:pt x="896" y="328"/>
                    <a:pt x="868" y="356"/>
                  </a:cubicBezTo>
                  <a:close/>
                  <a:moveTo>
                    <a:pt x="268" y="867"/>
                  </a:moveTo>
                  <a:cubicBezTo>
                    <a:pt x="268" y="826"/>
                    <a:pt x="251" y="784"/>
                    <a:pt x="218" y="750"/>
                  </a:cubicBezTo>
                  <a:cubicBezTo>
                    <a:pt x="186" y="719"/>
                    <a:pt x="145" y="701"/>
                    <a:pt x="104" y="699"/>
                  </a:cubicBezTo>
                  <a:lnTo>
                    <a:pt x="134" y="590"/>
                  </a:lnTo>
                  <a:cubicBezTo>
                    <a:pt x="136" y="583"/>
                    <a:pt x="141" y="575"/>
                    <a:pt x="146" y="569"/>
                  </a:cubicBezTo>
                  <a:cubicBezTo>
                    <a:pt x="207" y="526"/>
                    <a:pt x="300" y="538"/>
                    <a:pt x="364" y="603"/>
                  </a:cubicBezTo>
                  <a:cubicBezTo>
                    <a:pt x="433" y="672"/>
                    <a:pt x="444" y="773"/>
                    <a:pt x="391" y="832"/>
                  </a:cubicBezTo>
                  <a:cubicBezTo>
                    <a:pt x="388" y="835"/>
                    <a:pt x="384" y="836"/>
                    <a:pt x="380" y="837"/>
                  </a:cubicBezTo>
                  <a:cubicBezTo>
                    <a:pt x="380" y="837"/>
                    <a:pt x="268" y="867"/>
                    <a:pt x="268" y="867"/>
                  </a:cubicBezTo>
                  <a:close/>
                  <a:moveTo>
                    <a:pt x="268" y="867"/>
                  </a:moveTo>
                  <a:close/>
                  <a:moveTo>
                    <a:pt x="126" y="904"/>
                  </a:moveTo>
                  <a:cubicBezTo>
                    <a:pt x="123" y="905"/>
                    <a:pt x="113" y="908"/>
                    <a:pt x="106" y="908"/>
                  </a:cubicBezTo>
                  <a:cubicBezTo>
                    <a:pt x="81" y="908"/>
                    <a:pt x="61" y="887"/>
                    <a:pt x="61" y="863"/>
                  </a:cubicBezTo>
                  <a:cubicBezTo>
                    <a:pt x="61" y="857"/>
                    <a:pt x="63" y="849"/>
                    <a:pt x="64" y="846"/>
                  </a:cubicBezTo>
                  <a:lnTo>
                    <a:pt x="96" y="730"/>
                  </a:lnTo>
                  <a:cubicBezTo>
                    <a:pt x="130" y="729"/>
                    <a:pt x="167" y="743"/>
                    <a:pt x="197" y="772"/>
                  </a:cubicBezTo>
                  <a:cubicBezTo>
                    <a:pt x="226" y="802"/>
                    <a:pt x="240" y="839"/>
                    <a:pt x="238" y="874"/>
                  </a:cubicBezTo>
                  <a:cubicBezTo>
                    <a:pt x="238" y="874"/>
                    <a:pt x="126" y="904"/>
                    <a:pt x="126" y="904"/>
                  </a:cubicBezTo>
                  <a:close/>
                  <a:moveTo>
                    <a:pt x="126" y="904"/>
                  </a:moveTo>
                  <a:close/>
                  <a:moveTo>
                    <a:pt x="317" y="501"/>
                  </a:moveTo>
                  <a:cubicBezTo>
                    <a:pt x="289" y="490"/>
                    <a:pt x="260" y="483"/>
                    <a:pt x="231" y="483"/>
                  </a:cubicBezTo>
                  <a:lnTo>
                    <a:pt x="463" y="248"/>
                  </a:lnTo>
                  <a:cubicBezTo>
                    <a:pt x="499" y="213"/>
                    <a:pt x="551" y="203"/>
                    <a:pt x="602" y="216"/>
                  </a:cubicBezTo>
                  <a:cubicBezTo>
                    <a:pt x="602" y="216"/>
                    <a:pt x="317" y="501"/>
                    <a:pt x="317" y="501"/>
                  </a:cubicBezTo>
                  <a:close/>
                  <a:moveTo>
                    <a:pt x="317" y="501"/>
                  </a:moveTo>
                  <a:close/>
                  <a:moveTo>
                    <a:pt x="447" y="613"/>
                  </a:moveTo>
                  <a:cubicBezTo>
                    <a:pt x="436" y="594"/>
                    <a:pt x="423" y="576"/>
                    <a:pt x="407" y="561"/>
                  </a:cubicBezTo>
                  <a:cubicBezTo>
                    <a:pt x="389" y="542"/>
                    <a:pt x="368" y="528"/>
                    <a:pt x="346" y="516"/>
                  </a:cubicBezTo>
                  <a:lnTo>
                    <a:pt x="634" y="227"/>
                  </a:lnTo>
                  <a:cubicBezTo>
                    <a:pt x="656" y="237"/>
                    <a:pt x="678" y="251"/>
                    <a:pt x="697" y="271"/>
                  </a:cubicBezTo>
                  <a:cubicBezTo>
                    <a:pt x="714" y="286"/>
                    <a:pt x="726" y="305"/>
                    <a:pt x="736" y="324"/>
                  </a:cubicBezTo>
                  <a:cubicBezTo>
                    <a:pt x="736" y="324"/>
                    <a:pt x="447" y="613"/>
                    <a:pt x="447" y="613"/>
                  </a:cubicBezTo>
                  <a:close/>
                  <a:moveTo>
                    <a:pt x="447" y="613"/>
                  </a:moveTo>
                  <a:close/>
                  <a:moveTo>
                    <a:pt x="484" y="720"/>
                  </a:moveTo>
                  <a:cubicBezTo>
                    <a:pt x="482" y="693"/>
                    <a:pt x="474" y="666"/>
                    <a:pt x="462" y="640"/>
                  </a:cubicBezTo>
                  <a:lnTo>
                    <a:pt x="748" y="354"/>
                  </a:lnTo>
                  <a:cubicBezTo>
                    <a:pt x="766" y="410"/>
                    <a:pt x="757" y="467"/>
                    <a:pt x="718" y="506"/>
                  </a:cubicBezTo>
                  <a:cubicBezTo>
                    <a:pt x="718" y="506"/>
                    <a:pt x="718" y="506"/>
                    <a:pt x="718" y="507"/>
                  </a:cubicBezTo>
                  <a:lnTo>
                    <a:pt x="718" y="507"/>
                  </a:lnTo>
                  <a:lnTo>
                    <a:pt x="484" y="743"/>
                  </a:lnTo>
                  <a:cubicBezTo>
                    <a:pt x="484" y="735"/>
                    <a:pt x="485" y="728"/>
                    <a:pt x="484" y="720"/>
                  </a:cubicBezTo>
                  <a:close/>
                  <a:moveTo>
                    <a:pt x="889" y="78"/>
                  </a:moveTo>
                  <a:cubicBezTo>
                    <a:pt x="839" y="28"/>
                    <a:pt x="773" y="0"/>
                    <a:pt x="709" y="0"/>
                  </a:cubicBezTo>
                  <a:cubicBezTo>
                    <a:pt x="654" y="0"/>
                    <a:pt x="605" y="20"/>
                    <a:pt x="568" y="56"/>
                  </a:cubicBezTo>
                  <a:lnTo>
                    <a:pt x="420" y="205"/>
                  </a:lnTo>
                  <a:cubicBezTo>
                    <a:pt x="420" y="206"/>
                    <a:pt x="420" y="206"/>
                    <a:pt x="419" y="206"/>
                  </a:cubicBezTo>
                  <a:cubicBezTo>
                    <a:pt x="419" y="207"/>
                    <a:pt x="419" y="207"/>
                    <a:pt x="419" y="207"/>
                  </a:cubicBezTo>
                  <a:lnTo>
                    <a:pt x="419" y="207"/>
                  </a:lnTo>
                  <a:lnTo>
                    <a:pt x="107" y="522"/>
                  </a:lnTo>
                  <a:cubicBezTo>
                    <a:pt x="92" y="536"/>
                    <a:pt x="82" y="554"/>
                    <a:pt x="76" y="574"/>
                  </a:cubicBezTo>
                  <a:lnTo>
                    <a:pt x="5" y="831"/>
                  </a:lnTo>
                  <a:cubicBezTo>
                    <a:pt x="5" y="832"/>
                    <a:pt x="0" y="852"/>
                    <a:pt x="0" y="863"/>
                  </a:cubicBezTo>
                  <a:cubicBezTo>
                    <a:pt x="0" y="921"/>
                    <a:pt x="47" y="968"/>
                    <a:pt x="106" y="968"/>
                  </a:cubicBezTo>
                  <a:cubicBezTo>
                    <a:pt x="118" y="968"/>
                    <a:pt x="140" y="963"/>
                    <a:pt x="141" y="963"/>
                  </a:cubicBezTo>
                  <a:lnTo>
                    <a:pt x="397" y="895"/>
                  </a:lnTo>
                  <a:cubicBezTo>
                    <a:pt x="417" y="890"/>
                    <a:pt x="435" y="879"/>
                    <a:pt x="449" y="865"/>
                  </a:cubicBezTo>
                  <a:lnTo>
                    <a:pt x="910" y="399"/>
                  </a:lnTo>
                  <a:cubicBezTo>
                    <a:pt x="994" y="315"/>
                    <a:pt x="984" y="174"/>
                    <a:pt x="889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47726" y="3542749"/>
            <a:ext cx="491380" cy="497001"/>
            <a:chOff x="2747726" y="3542748"/>
            <a:chExt cx="491380" cy="497001"/>
          </a:xfrm>
        </p:grpSpPr>
        <p:sp>
          <p:nvSpPr>
            <p:cNvPr id="45" name="Rounded Rectangle 44"/>
            <p:cNvSpPr>
              <a:spLocks noChangeArrowheads="1"/>
            </p:cNvSpPr>
            <p:nvPr/>
          </p:nvSpPr>
          <p:spPr bwMode="auto">
            <a:xfrm>
              <a:off x="2747726" y="3542748"/>
              <a:ext cx="491380" cy="497001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2868041" y="3669810"/>
              <a:ext cx="249625" cy="242878"/>
            </a:xfrm>
            <a:custGeom>
              <a:avLst/>
              <a:gdLst>
                <a:gd name="T0" fmla="*/ 718 w 977"/>
                <a:gd name="T1" fmla="*/ 556 h 938"/>
                <a:gd name="T2" fmla="*/ 699 w 977"/>
                <a:gd name="T3" fmla="*/ 614 h 938"/>
                <a:gd name="T4" fmla="*/ 742 w 977"/>
                <a:gd name="T5" fmla="*/ 870 h 938"/>
                <a:gd name="T6" fmla="*/ 522 w 977"/>
                <a:gd name="T7" fmla="*/ 752 h 938"/>
                <a:gd name="T8" fmla="*/ 488 w 977"/>
                <a:gd name="T9" fmla="*/ 743 h 938"/>
                <a:gd name="T10" fmla="*/ 455 w 977"/>
                <a:gd name="T11" fmla="*/ 752 h 938"/>
                <a:gd name="T12" fmla="*/ 235 w 977"/>
                <a:gd name="T13" fmla="*/ 870 h 938"/>
                <a:gd name="T14" fmla="*/ 278 w 977"/>
                <a:gd name="T15" fmla="*/ 614 h 938"/>
                <a:gd name="T16" fmla="*/ 259 w 977"/>
                <a:gd name="T17" fmla="*/ 556 h 938"/>
                <a:gd name="T18" fmla="*/ 75 w 977"/>
                <a:gd name="T19" fmla="*/ 371 h 938"/>
                <a:gd name="T20" fmla="*/ 326 w 977"/>
                <a:gd name="T21" fmla="*/ 334 h 938"/>
                <a:gd name="T22" fmla="*/ 379 w 977"/>
                <a:gd name="T23" fmla="*/ 296 h 938"/>
                <a:gd name="T24" fmla="*/ 488 w 977"/>
                <a:gd name="T25" fmla="*/ 68 h 938"/>
                <a:gd name="T26" fmla="*/ 598 w 977"/>
                <a:gd name="T27" fmla="*/ 296 h 938"/>
                <a:gd name="T28" fmla="*/ 650 w 977"/>
                <a:gd name="T29" fmla="*/ 334 h 938"/>
                <a:gd name="T30" fmla="*/ 902 w 977"/>
                <a:gd name="T31" fmla="*/ 371 h 938"/>
                <a:gd name="T32" fmla="*/ 718 w 977"/>
                <a:gd name="T33" fmla="*/ 556 h 938"/>
                <a:gd name="T34" fmla="*/ 968 w 977"/>
                <a:gd name="T35" fmla="*/ 350 h 938"/>
                <a:gd name="T36" fmla="*/ 913 w 977"/>
                <a:gd name="T37" fmla="*/ 304 h 938"/>
                <a:gd name="T38" fmla="*/ 661 w 977"/>
                <a:gd name="T39" fmla="*/ 267 h 938"/>
                <a:gd name="T40" fmla="*/ 552 w 977"/>
                <a:gd name="T41" fmla="*/ 39 h 938"/>
                <a:gd name="T42" fmla="*/ 488 w 977"/>
                <a:gd name="T43" fmla="*/ 0 h 938"/>
                <a:gd name="T44" fmla="*/ 425 w 977"/>
                <a:gd name="T45" fmla="*/ 39 h 938"/>
                <a:gd name="T46" fmla="*/ 316 w 977"/>
                <a:gd name="T47" fmla="*/ 267 h 938"/>
                <a:gd name="T48" fmla="*/ 64 w 977"/>
                <a:gd name="T49" fmla="*/ 304 h 938"/>
                <a:gd name="T50" fmla="*/ 8 w 977"/>
                <a:gd name="T51" fmla="*/ 350 h 938"/>
                <a:gd name="T52" fmla="*/ 25 w 977"/>
                <a:gd name="T53" fmla="*/ 419 h 938"/>
                <a:gd name="T54" fmla="*/ 209 w 977"/>
                <a:gd name="T55" fmla="*/ 603 h 938"/>
                <a:gd name="T56" fmla="*/ 166 w 977"/>
                <a:gd name="T57" fmla="*/ 859 h 938"/>
                <a:gd name="T58" fmla="*/ 195 w 977"/>
                <a:gd name="T59" fmla="*/ 925 h 938"/>
                <a:gd name="T60" fmla="*/ 235 w 977"/>
                <a:gd name="T61" fmla="*/ 938 h 938"/>
                <a:gd name="T62" fmla="*/ 269 w 977"/>
                <a:gd name="T63" fmla="*/ 929 h 938"/>
                <a:gd name="T64" fmla="*/ 488 w 977"/>
                <a:gd name="T65" fmla="*/ 811 h 938"/>
                <a:gd name="T66" fmla="*/ 708 w 977"/>
                <a:gd name="T67" fmla="*/ 929 h 938"/>
                <a:gd name="T68" fmla="*/ 742 w 977"/>
                <a:gd name="T69" fmla="*/ 938 h 938"/>
                <a:gd name="T70" fmla="*/ 782 w 977"/>
                <a:gd name="T71" fmla="*/ 925 h 938"/>
                <a:gd name="T72" fmla="*/ 811 w 977"/>
                <a:gd name="T73" fmla="*/ 859 h 938"/>
                <a:gd name="T74" fmla="*/ 768 w 977"/>
                <a:gd name="T75" fmla="*/ 603 h 938"/>
                <a:gd name="T76" fmla="*/ 952 w 977"/>
                <a:gd name="T77" fmla="*/ 419 h 938"/>
                <a:gd name="T78" fmla="*/ 968 w 977"/>
                <a:gd name="T79" fmla="*/ 35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77" h="938">
                  <a:moveTo>
                    <a:pt x="718" y="556"/>
                  </a:moveTo>
                  <a:cubicBezTo>
                    <a:pt x="702" y="571"/>
                    <a:pt x="695" y="593"/>
                    <a:pt x="699" y="614"/>
                  </a:cubicBezTo>
                  <a:lnTo>
                    <a:pt x="742" y="870"/>
                  </a:lnTo>
                  <a:lnTo>
                    <a:pt x="522" y="752"/>
                  </a:lnTo>
                  <a:cubicBezTo>
                    <a:pt x="512" y="746"/>
                    <a:pt x="500" y="743"/>
                    <a:pt x="488" y="743"/>
                  </a:cubicBezTo>
                  <a:cubicBezTo>
                    <a:pt x="477" y="743"/>
                    <a:pt x="465" y="746"/>
                    <a:pt x="455" y="752"/>
                  </a:cubicBezTo>
                  <a:lnTo>
                    <a:pt x="235" y="870"/>
                  </a:lnTo>
                  <a:lnTo>
                    <a:pt x="278" y="614"/>
                  </a:lnTo>
                  <a:cubicBezTo>
                    <a:pt x="281" y="593"/>
                    <a:pt x="275" y="571"/>
                    <a:pt x="259" y="556"/>
                  </a:cubicBezTo>
                  <a:lnTo>
                    <a:pt x="75" y="371"/>
                  </a:lnTo>
                  <a:lnTo>
                    <a:pt x="326" y="334"/>
                  </a:lnTo>
                  <a:cubicBezTo>
                    <a:pt x="349" y="330"/>
                    <a:pt x="369" y="316"/>
                    <a:pt x="379" y="296"/>
                  </a:cubicBezTo>
                  <a:lnTo>
                    <a:pt x="488" y="68"/>
                  </a:lnTo>
                  <a:lnTo>
                    <a:pt x="598" y="296"/>
                  </a:lnTo>
                  <a:cubicBezTo>
                    <a:pt x="608" y="316"/>
                    <a:pt x="627" y="330"/>
                    <a:pt x="650" y="334"/>
                  </a:cubicBezTo>
                  <a:lnTo>
                    <a:pt x="902" y="371"/>
                  </a:lnTo>
                  <a:cubicBezTo>
                    <a:pt x="902" y="371"/>
                    <a:pt x="718" y="556"/>
                    <a:pt x="718" y="556"/>
                  </a:cubicBezTo>
                  <a:close/>
                  <a:moveTo>
                    <a:pt x="968" y="350"/>
                  </a:moveTo>
                  <a:cubicBezTo>
                    <a:pt x="960" y="326"/>
                    <a:pt x="939" y="308"/>
                    <a:pt x="913" y="304"/>
                  </a:cubicBezTo>
                  <a:lnTo>
                    <a:pt x="661" y="267"/>
                  </a:lnTo>
                  <a:lnTo>
                    <a:pt x="552" y="39"/>
                  </a:lnTo>
                  <a:cubicBezTo>
                    <a:pt x="540" y="16"/>
                    <a:pt x="516" y="0"/>
                    <a:pt x="488" y="0"/>
                  </a:cubicBezTo>
                  <a:cubicBezTo>
                    <a:pt x="461" y="0"/>
                    <a:pt x="437" y="16"/>
                    <a:pt x="425" y="39"/>
                  </a:cubicBezTo>
                  <a:lnTo>
                    <a:pt x="316" y="267"/>
                  </a:lnTo>
                  <a:lnTo>
                    <a:pt x="64" y="304"/>
                  </a:lnTo>
                  <a:cubicBezTo>
                    <a:pt x="38" y="308"/>
                    <a:pt x="17" y="326"/>
                    <a:pt x="8" y="350"/>
                  </a:cubicBezTo>
                  <a:cubicBezTo>
                    <a:pt x="0" y="374"/>
                    <a:pt x="6" y="401"/>
                    <a:pt x="25" y="419"/>
                  </a:cubicBezTo>
                  <a:lnTo>
                    <a:pt x="209" y="603"/>
                  </a:lnTo>
                  <a:lnTo>
                    <a:pt x="166" y="859"/>
                  </a:lnTo>
                  <a:cubicBezTo>
                    <a:pt x="162" y="884"/>
                    <a:pt x="173" y="910"/>
                    <a:pt x="195" y="925"/>
                  </a:cubicBezTo>
                  <a:cubicBezTo>
                    <a:pt x="207" y="934"/>
                    <a:pt x="221" y="938"/>
                    <a:pt x="235" y="938"/>
                  </a:cubicBezTo>
                  <a:cubicBezTo>
                    <a:pt x="247" y="938"/>
                    <a:pt x="258" y="935"/>
                    <a:pt x="269" y="929"/>
                  </a:cubicBezTo>
                  <a:lnTo>
                    <a:pt x="488" y="811"/>
                  </a:lnTo>
                  <a:lnTo>
                    <a:pt x="708" y="929"/>
                  </a:lnTo>
                  <a:cubicBezTo>
                    <a:pt x="718" y="935"/>
                    <a:pt x="730" y="938"/>
                    <a:pt x="742" y="938"/>
                  </a:cubicBezTo>
                  <a:cubicBezTo>
                    <a:pt x="756" y="938"/>
                    <a:pt x="770" y="934"/>
                    <a:pt x="782" y="925"/>
                  </a:cubicBezTo>
                  <a:cubicBezTo>
                    <a:pt x="804" y="910"/>
                    <a:pt x="815" y="884"/>
                    <a:pt x="811" y="859"/>
                  </a:cubicBezTo>
                  <a:lnTo>
                    <a:pt x="768" y="603"/>
                  </a:lnTo>
                  <a:lnTo>
                    <a:pt x="952" y="419"/>
                  </a:lnTo>
                  <a:cubicBezTo>
                    <a:pt x="971" y="401"/>
                    <a:pt x="977" y="374"/>
                    <a:pt x="968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02090" y="1828062"/>
            <a:ext cx="498710" cy="498710"/>
            <a:chOff x="5902090" y="1828062"/>
            <a:chExt cx="498710" cy="498710"/>
          </a:xfrm>
        </p:grpSpPr>
        <p:sp>
          <p:nvSpPr>
            <p:cNvPr id="48" name="Oval 5"/>
            <p:cNvSpPr>
              <a:spLocks noChangeArrowheads="1"/>
            </p:cNvSpPr>
            <p:nvPr/>
          </p:nvSpPr>
          <p:spPr bwMode="auto">
            <a:xfrm flipH="1">
              <a:off x="5902090" y="1828062"/>
              <a:ext cx="498710" cy="49871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6004215" y="1971037"/>
              <a:ext cx="294460" cy="212761"/>
            </a:xfrm>
            <a:custGeom>
              <a:avLst/>
              <a:gdLst>
                <a:gd name="T0" fmla="*/ 583 w 762"/>
                <a:gd name="T1" fmla="*/ 501 h 549"/>
                <a:gd name="T2" fmla="*/ 583 w 762"/>
                <a:gd name="T3" fmla="*/ 501 h 549"/>
                <a:gd name="T4" fmla="*/ 155 w 762"/>
                <a:gd name="T5" fmla="*/ 501 h 549"/>
                <a:gd name="T6" fmla="*/ 47 w 762"/>
                <a:gd name="T7" fmla="*/ 394 h 549"/>
                <a:gd name="T8" fmla="*/ 101 w 762"/>
                <a:gd name="T9" fmla="*/ 301 h 549"/>
                <a:gd name="T10" fmla="*/ 122 w 762"/>
                <a:gd name="T11" fmla="*/ 245 h 549"/>
                <a:gd name="T12" fmla="*/ 119 w 762"/>
                <a:gd name="T13" fmla="*/ 227 h 549"/>
                <a:gd name="T14" fmla="*/ 178 w 762"/>
                <a:gd name="T15" fmla="*/ 167 h 549"/>
                <a:gd name="T16" fmla="*/ 211 w 762"/>
                <a:gd name="T17" fmla="*/ 173 h 549"/>
                <a:gd name="T18" fmla="*/ 254 w 762"/>
                <a:gd name="T19" fmla="*/ 145 h 549"/>
                <a:gd name="T20" fmla="*/ 405 w 762"/>
                <a:gd name="T21" fmla="*/ 48 h 549"/>
                <a:gd name="T22" fmla="*/ 570 w 762"/>
                <a:gd name="T23" fmla="*/ 199 h 549"/>
                <a:gd name="T24" fmla="*/ 608 w 762"/>
                <a:gd name="T25" fmla="*/ 241 h 549"/>
                <a:gd name="T26" fmla="*/ 714 w 762"/>
                <a:gd name="T27" fmla="*/ 370 h 549"/>
                <a:gd name="T28" fmla="*/ 583 w 762"/>
                <a:gd name="T29" fmla="*/ 501 h 549"/>
                <a:gd name="T30" fmla="*/ 617 w 762"/>
                <a:gd name="T31" fmla="*/ 194 h 549"/>
                <a:gd name="T32" fmla="*/ 405 w 762"/>
                <a:gd name="T33" fmla="*/ 0 h 549"/>
                <a:gd name="T34" fmla="*/ 211 w 762"/>
                <a:gd name="T35" fmla="*/ 125 h 549"/>
                <a:gd name="T36" fmla="*/ 178 w 762"/>
                <a:gd name="T37" fmla="*/ 119 h 549"/>
                <a:gd name="T38" fmla="*/ 71 w 762"/>
                <a:gd name="T39" fmla="*/ 227 h 549"/>
                <a:gd name="T40" fmla="*/ 77 w 762"/>
                <a:gd name="T41" fmla="*/ 260 h 549"/>
                <a:gd name="T42" fmla="*/ 0 w 762"/>
                <a:gd name="T43" fmla="*/ 394 h 549"/>
                <a:gd name="T44" fmla="*/ 155 w 762"/>
                <a:gd name="T45" fmla="*/ 548 h 549"/>
                <a:gd name="T46" fmla="*/ 155 w 762"/>
                <a:gd name="T47" fmla="*/ 549 h 549"/>
                <a:gd name="T48" fmla="*/ 583 w 762"/>
                <a:gd name="T49" fmla="*/ 549 h 549"/>
                <a:gd name="T50" fmla="*/ 583 w 762"/>
                <a:gd name="T51" fmla="*/ 548 h 549"/>
                <a:gd name="T52" fmla="*/ 762 w 762"/>
                <a:gd name="T53" fmla="*/ 370 h 549"/>
                <a:gd name="T54" fmla="*/ 617 w 762"/>
                <a:gd name="T55" fmla="*/ 194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62" h="549">
                  <a:moveTo>
                    <a:pt x="583" y="501"/>
                  </a:moveTo>
                  <a:lnTo>
                    <a:pt x="583" y="501"/>
                  </a:lnTo>
                  <a:lnTo>
                    <a:pt x="155" y="501"/>
                  </a:lnTo>
                  <a:cubicBezTo>
                    <a:pt x="96" y="501"/>
                    <a:pt x="47" y="453"/>
                    <a:pt x="47" y="394"/>
                  </a:cubicBezTo>
                  <a:cubicBezTo>
                    <a:pt x="47" y="356"/>
                    <a:pt x="67" y="321"/>
                    <a:pt x="101" y="301"/>
                  </a:cubicBezTo>
                  <a:cubicBezTo>
                    <a:pt x="134" y="283"/>
                    <a:pt x="136" y="279"/>
                    <a:pt x="122" y="245"/>
                  </a:cubicBezTo>
                  <a:cubicBezTo>
                    <a:pt x="120" y="238"/>
                    <a:pt x="119" y="232"/>
                    <a:pt x="119" y="227"/>
                  </a:cubicBezTo>
                  <a:cubicBezTo>
                    <a:pt x="119" y="194"/>
                    <a:pt x="146" y="167"/>
                    <a:pt x="178" y="167"/>
                  </a:cubicBezTo>
                  <a:cubicBezTo>
                    <a:pt x="178" y="167"/>
                    <a:pt x="194" y="166"/>
                    <a:pt x="211" y="173"/>
                  </a:cubicBezTo>
                  <a:cubicBezTo>
                    <a:pt x="238" y="184"/>
                    <a:pt x="241" y="173"/>
                    <a:pt x="254" y="145"/>
                  </a:cubicBezTo>
                  <a:cubicBezTo>
                    <a:pt x="281" y="86"/>
                    <a:pt x="340" y="48"/>
                    <a:pt x="405" y="48"/>
                  </a:cubicBezTo>
                  <a:cubicBezTo>
                    <a:pt x="490" y="48"/>
                    <a:pt x="561" y="113"/>
                    <a:pt x="570" y="199"/>
                  </a:cubicBezTo>
                  <a:cubicBezTo>
                    <a:pt x="572" y="233"/>
                    <a:pt x="572" y="233"/>
                    <a:pt x="608" y="241"/>
                  </a:cubicBezTo>
                  <a:cubicBezTo>
                    <a:pt x="670" y="253"/>
                    <a:pt x="714" y="307"/>
                    <a:pt x="714" y="370"/>
                  </a:cubicBezTo>
                  <a:cubicBezTo>
                    <a:pt x="714" y="442"/>
                    <a:pt x="655" y="501"/>
                    <a:pt x="583" y="501"/>
                  </a:cubicBezTo>
                  <a:close/>
                  <a:moveTo>
                    <a:pt x="617" y="194"/>
                  </a:moveTo>
                  <a:cubicBezTo>
                    <a:pt x="606" y="86"/>
                    <a:pt x="516" y="0"/>
                    <a:pt x="405" y="0"/>
                  </a:cubicBezTo>
                  <a:cubicBezTo>
                    <a:pt x="318" y="0"/>
                    <a:pt x="245" y="51"/>
                    <a:pt x="211" y="125"/>
                  </a:cubicBezTo>
                  <a:cubicBezTo>
                    <a:pt x="200" y="122"/>
                    <a:pt x="190" y="119"/>
                    <a:pt x="178" y="119"/>
                  </a:cubicBezTo>
                  <a:cubicBezTo>
                    <a:pt x="119" y="119"/>
                    <a:pt x="71" y="167"/>
                    <a:pt x="71" y="227"/>
                  </a:cubicBezTo>
                  <a:cubicBezTo>
                    <a:pt x="71" y="239"/>
                    <a:pt x="74" y="250"/>
                    <a:pt x="77" y="260"/>
                  </a:cubicBezTo>
                  <a:cubicBezTo>
                    <a:pt x="31" y="287"/>
                    <a:pt x="0" y="336"/>
                    <a:pt x="0" y="394"/>
                  </a:cubicBezTo>
                  <a:cubicBezTo>
                    <a:pt x="0" y="479"/>
                    <a:pt x="69" y="548"/>
                    <a:pt x="155" y="548"/>
                  </a:cubicBezTo>
                  <a:lnTo>
                    <a:pt x="155" y="549"/>
                  </a:lnTo>
                  <a:lnTo>
                    <a:pt x="583" y="549"/>
                  </a:lnTo>
                  <a:lnTo>
                    <a:pt x="583" y="548"/>
                  </a:lnTo>
                  <a:cubicBezTo>
                    <a:pt x="682" y="548"/>
                    <a:pt x="762" y="468"/>
                    <a:pt x="762" y="370"/>
                  </a:cubicBezTo>
                  <a:cubicBezTo>
                    <a:pt x="762" y="283"/>
                    <a:pt x="699" y="210"/>
                    <a:pt x="617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02090" y="2685405"/>
            <a:ext cx="498710" cy="498710"/>
            <a:chOff x="5902090" y="2685405"/>
            <a:chExt cx="498710" cy="498710"/>
          </a:xfrm>
        </p:grpSpPr>
        <p:sp>
          <p:nvSpPr>
            <p:cNvPr id="51" name="Oval 16"/>
            <p:cNvSpPr>
              <a:spLocks noChangeArrowheads="1"/>
            </p:cNvSpPr>
            <p:nvPr/>
          </p:nvSpPr>
          <p:spPr bwMode="auto">
            <a:xfrm flipH="1">
              <a:off x="5902090" y="2685405"/>
              <a:ext cx="498710" cy="49871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accent4"/>
                </a:solidFill>
                <a:latin typeface="+mn-ea"/>
              </a:endParaRPr>
            </a:p>
          </p:txBody>
        </p:sp>
        <p:sp>
          <p:nvSpPr>
            <p:cNvPr id="52" name="Freeform 54"/>
            <p:cNvSpPr>
              <a:spLocks noEditPoints="1"/>
            </p:cNvSpPr>
            <p:nvPr/>
          </p:nvSpPr>
          <p:spPr bwMode="auto">
            <a:xfrm>
              <a:off x="6004215" y="2787530"/>
              <a:ext cx="294460" cy="294460"/>
            </a:xfrm>
            <a:custGeom>
              <a:avLst/>
              <a:gdLst>
                <a:gd name="T0" fmla="*/ 524 w 762"/>
                <a:gd name="T1" fmla="*/ 428 h 761"/>
                <a:gd name="T2" fmla="*/ 428 w 762"/>
                <a:gd name="T3" fmla="*/ 401 h 761"/>
                <a:gd name="T4" fmla="*/ 419 w 762"/>
                <a:gd name="T5" fmla="*/ 409 h 761"/>
                <a:gd name="T6" fmla="*/ 393 w 762"/>
                <a:gd name="T7" fmla="*/ 436 h 761"/>
                <a:gd name="T8" fmla="*/ 347 w 762"/>
                <a:gd name="T9" fmla="*/ 481 h 761"/>
                <a:gd name="T10" fmla="*/ 333 w 762"/>
                <a:gd name="T11" fmla="*/ 515 h 761"/>
                <a:gd name="T12" fmla="*/ 333 w 762"/>
                <a:gd name="T13" fmla="*/ 571 h 761"/>
                <a:gd name="T14" fmla="*/ 286 w 762"/>
                <a:gd name="T15" fmla="*/ 571 h 761"/>
                <a:gd name="T16" fmla="*/ 238 w 762"/>
                <a:gd name="T17" fmla="*/ 618 h 761"/>
                <a:gd name="T18" fmla="*/ 238 w 762"/>
                <a:gd name="T19" fmla="*/ 666 h 761"/>
                <a:gd name="T20" fmla="*/ 182 w 762"/>
                <a:gd name="T21" fmla="*/ 666 h 761"/>
                <a:gd name="T22" fmla="*/ 148 w 762"/>
                <a:gd name="T23" fmla="*/ 680 h 761"/>
                <a:gd name="T24" fmla="*/ 115 w 762"/>
                <a:gd name="T25" fmla="*/ 714 h 761"/>
                <a:gd name="T26" fmla="*/ 48 w 762"/>
                <a:gd name="T27" fmla="*/ 713 h 761"/>
                <a:gd name="T28" fmla="*/ 47 w 762"/>
                <a:gd name="T29" fmla="*/ 646 h 761"/>
                <a:gd name="T30" fmla="*/ 325 w 762"/>
                <a:gd name="T31" fmla="*/ 369 h 761"/>
                <a:gd name="T32" fmla="*/ 325 w 762"/>
                <a:gd name="T33" fmla="*/ 369 h 761"/>
                <a:gd name="T34" fmla="*/ 360 w 762"/>
                <a:gd name="T35" fmla="*/ 334 h 761"/>
                <a:gd name="T36" fmla="*/ 333 w 762"/>
                <a:gd name="T37" fmla="*/ 238 h 761"/>
                <a:gd name="T38" fmla="*/ 524 w 762"/>
                <a:gd name="T39" fmla="*/ 48 h 761"/>
                <a:gd name="T40" fmla="*/ 714 w 762"/>
                <a:gd name="T41" fmla="*/ 238 h 761"/>
                <a:gd name="T42" fmla="*/ 524 w 762"/>
                <a:gd name="T43" fmla="*/ 428 h 761"/>
                <a:gd name="T44" fmla="*/ 590 w 762"/>
                <a:gd name="T45" fmla="*/ 261 h 761"/>
                <a:gd name="T46" fmla="*/ 500 w 762"/>
                <a:gd name="T47" fmla="*/ 171 h 761"/>
                <a:gd name="T48" fmla="*/ 551 w 762"/>
                <a:gd name="T49" fmla="*/ 118 h 761"/>
                <a:gd name="T50" fmla="*/ 642 w 762"/>
                <a:gd name="T51" fmla="*/ 209 h 761"/>
                <a:gd name="T52" fmla="*/ 590 w 762"/>
                <a:gd name="T53" fmla="*/ 261 h 761"/>
                <a:gd name="T54" fmla="*/ 662 w 762"/>
                <a:gd name="T55" fmla="*/ 195 h 761"/>
                <a:gd name="T56" fmla="*/ 565 w 762"/>
                <a:gd name="T57" fmla="*/ 99 h 761"/>
                <a:gd name="T58" fmla="*/ 544 w 762"/>
                <a:gd name="T59" fmla="*/ 96 h 761"/>
                <a:gd name="T60" fmla="*/ 477 w 762"/>
                <a:gd name="T61" fmla="*/ 163 h 761"/>
                <a:gd name="T62" fmla="*/ 476 w 762"/>
                <a:gd name="T63" fmla="*/ 171 h 761"/>
                <a:gd name="T64" fmla="*/ 480 w 762"/>
                <a:gd name="T65" fmla="*/ 185 h 761"/>
                <a:gd name="T66" fmla="*/ 576 w 762"/>
                <a:gd name="T67" fmla="*/ 281 h 761"/>
                <a:gd name="T68" fmla="*/ 597 w 762"/>
                <a:gd name="T69" fmla="*/ 284 h 761"/>
                <a:gd name="T70" fmla="*/ 665 w 762"/>
                <a:gd name="T71" fmla="*/ 217 h 761"/>
                <a:gd name="T72" fmla="*/ 666 w 762"/>
                <a:gd name="T73" fmla="*/ 209 h 761"/>
                <a:gd name="T74" fmla="*/ 662 w 762"/>
                <a:gd name="T75" fmla="*/ 195 h 761"/>
                <a:gd name="T76" fmla="*/ 524 w 762"/>
                <a:gd name="T77" fmla="*/ 0 h 761"/>
                <a:gd name="T78" fmla="*/ 286 w 762"/>
                <a:gd name="T79" fmla="*/ 238 h 761"/>
                <a:gd name="T80" fmla="*/ 303 w 762"/>
                <a:gd name="T81" fmla="*/ 324 h 761"/>
                <a:gd name="T82" fmla="*/ 13 w 762"/>
                <a:gd name="T83" fmla="*/ 613 h 761"/>
                <a:gd name="T84" fmla="*/ 0 w 762"/>
                <a:gd name="T85" fmla="*/ 642 h 761"/>
                <a:gd name="T86" fmla="*/ 0 w 762"/>
                <a:gd name="T87" fmla="*/ 713 h 761"/>
                <a:gd name="T88" fmla="*/ 47 w 762"/>
                <a:gd name="T89" fmla="*/ 761 h 761"/>
                <a:gd name="T90" fmla="*/ 119 w 762"/>
                <a:gd name="T91" fmla="*/ 761 h 761"/>
                <a:gd name="T92" fmla="*/ 148 w 762"/>
                <a:gd name="T93" fmla="*/ 748 h 761"/>
                <a:gd name="T94" fmla="*/ 182 w 762"/>
                <a:gd name="T95" fmla="*/ 713 h 761"/>
                <a:gd name="T96" fmla="*/ 238 w 762"/>
                <a:gd name="T97" fmla="*/ 713 h 761"/>
                <a:gd name="T98" fmla="*/ 286 w 762"/>
                <a:gd name="T99" fmla="*/ 666 h 761"/>
                <a:gd name="T100" fmla="*/ 286 w 762"/>
                <a:gd name="T101" fmla="*/ 618 h 761"/>
                <a:gd name="T102" fmla="*/ 333 w 762"/>
                <a:gd name="T103" fmla="*/ 618 h 761"/>
                <a:gd name="T104" fmla="*/ 381 w 762"/>
                <a:gd name="T105" fmla="*/ 571 h 761"/>
                <a:gd name="T106" fmla="*/ 381 w 762"/>
                <a:gd name="T107" fmla="*/ 515 h 761"/>
                <a:gd name="T108" fmla="*/ 437 w 762"/>
                <a:gd name="T109" fmla="*/ 458 h 761"/>
                <a:gd name="T110" fmla="*/ 524 w 762"/>
                <a:gd name="T111" fmla="*/ 476 h 761"/>
                <a:gd name="T112" fmla="*/ 762 w 762"/>
                <a:gd name="T113" fmla="*/ 238 h 761"/>
                <a:gd name="T114" fmla="*/ 524 w 762"/>
                <a:gd name="T115" fmla="*/ 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62" h="761">
                  <a:moveTo>
                    <a:pt x="524" y="428"/>
                  </a:moveTo>
                  <a:cubicBezTo>
                    <a:pt x="488" y="428"/>
                    <a:pt x="456" y="418"/>
                    <a:pt x="428" y="401"/>
                  </a:cubicBezTo>
                  <a:lnTo>
                    <a:pt x="419" y="409"/>
                  </a:lnTo>
                  <a:lnTo>
                    <a:pt x="393" y="436"/>
                  </a:lnTo>
                  <a:lnTo>
                    <a:pt x="347" y="481"/>
                  </a:lnTo>
                  <a:cubicBezTo>
                    <a:pt x="338" y="490"/>
                    <a:pt x="333" y="503"/>
                    <a:pt x="333" y="515"/>
                  </a:cubicBezTo>
                  <a:lnTo>
                    <a:pt x="333" y="571"/>
                  </a:lnTo>
                  <a:lnTo>
                    <a:pt x="286" y="571"/>
                  </a:lnTo>
                  <a:cubicBezTo>
                    <a:pt x="260" y="571"/>
                    <a:pt x="238" y="592"/>
                    <a:pt x="238" y="618"/>
                  </a:cubicBezTo>
                  <a:lnTo>
                    <a:pt x="238" y="666"/>
                  </a:lnTo>
                  <a:lnTo>
                    <a:pt x="182" y="666"/>
                  </a:lnTo>
                  <a:cubicBezTo>
                    <a:pt x="170" y="666"/>
                    <a:pt x="158" y="671"/>
                    <a:pt x="148" y="680"/>
                  </a:cubicBezTo>
                  <a:lnTo>
                    <a:pt x="115" y="714"/>
                  </a:lnTo>
                  <a:lnTo>
                    <a:pt x="48" y="713"/>
                  </a:lnTo>
                  <a:lnTo>
                    <a:pt x="47" y="646"/>
                  </a:lnTo>
                  <a:lnTo>
                    <a:pt x="325" y="369"/>
                  </a:lnTo>
                  <a:cubicBezTo>
                    <a:pt x="325" y="369"/>
                    <a:pt x="325" y="369"/>
                    <a:pt x="325" y="369"/>
                  </a:cubicBezTo>
                  <a:lnTo>
                    <a:pt x="360" y="334"/>
                  </a:lnTo>
                  <a:cubicBezTo>
                    <a:pt x="344" y="306"/>
                    <a:pt x="333" y="273"/>
                    <a:pt x="333" y="238"/>
                  </a:cubicBezTo>
                  <a:cubicBezTo>
                    <a:pt x="333" y="133"/>
                    <a:pt x="419" y="48"/>
                    <a:pt x="524" y="48"/>
                  </a:cubicBezTo>
                  <a:cubicBezTo>
                    <a:pt x="629" y="48"/>
                    <a:pt x="714" y="133"/>
                    <a:pt x="714" y="238"/>
                  </a:cubicBezTo>
                  <a:cubicBezTo>
                    <a:pt x="714" y="343"/>
                    <a:pt x="629" y="428"/>
                    <a:pt x="524" y="428"/>
                  </a:cubicBezTo>
                  <a:close/>
                  <a:moveTo>
                    <a:pt x="590" y="261"/>
                  </a:moveTo>
                  <a:cubicBezTo>
                    <a:pt x="555" y="236"/>
                    <a:pt x="525" y="205"/>
                    <a:pt x="500" y="171"/>
                  </a:cubicBezTo>
                  <a:cubicBezTo>
                    <a:pt x="509" y="145"/>
                    <a:pt x="526" y="128"/>
                    <a:pt x="551" y="118"/>
                  </a:cubicBezTo>
                  <a:cubicBezTo>
                    <a:pt x="586" y="144"/>
                    <a:pt x="617" y="174"/>
                    <a:pt x="642" y="209"/>
                  </a:cubicBezTo>
                  <a:cubicBezTo>
                    <a:pt x="632" y="235"/>
                    <a:pt x="615" y="252"/>
                    <a:pt x="590" y="261"/>
                  </a:cubicBezTo>
                  <a:close/>
                  <a:moveTo>
                    <a:pt x="662" y="195"/>
                  </a:moveTo>
                  <a:cubicBezTo>
                    <a:pt x="635" y="158"/>
                    <a:pt x="602" y="126"/>
                    <a:pt x="565" y="99"/>
                  </a:cubicBezTo>
                  <a:cubicBezTo>
                    <a:pt x="559" y="95"/>
                    <a:pt x="551" y="94"/>
                    <a:pt x="544" y="96"/>
                  </a:cubicBezTo>
                  <a:cubicBezTo>
                    <a:pt x="511" y="108"/>
                    <a:pt x="489" y="131"/>
                    <a:pt x="477" y="163"/>
                  </a:cubicBezTo>
                  <a:cubicBezTo>
                    <a:pt x="476" y="166"/>
                    <a:pt x="476" y="168"/>
                    <a:pt x="476" y="171"/>
                  </a:cubicBezTo>
                  <a:cubicBezTo>
                    <a:pt x="476" y="176"/>
                    <a:pt x="477" y="180"/>
                    <a:pt x="480" y="185"/>
                  </a:cubicBezTo>
                  <a:cubicBezTo>
                    <a:pt x="507" y="222"/>
                    <a:pt x="539" y="254"/>
                    <a:pt x="576" y="281"/>
                  </a:cubicBezTo>
                  <a:cubicBezTo>
                    <a:pt x="583" y="285"/>
                    <a:pt x="590" y="286"/>
                    <a:pt x="597" y="284"/>
                  </a:cubicBezTo>
                  <a:cubicBezTo>
                    <a:pt x="630" y="272"/>
                    <a:pt x="653" y="250"/>
                    <a:pt x="665" y="217"/>
                  </a:cubicBezTo>
                  <a:cubicBezTo>
                    <a:pt x="665" y="214"/>
                    <a:pt x="666" y="212"/>
                    <a:pt x="666" y="209"/>
                  </a:cubicBezTo>
                  <a:cubicBezTo>
                    <a:pt x="666" y="204"/>
                    <a:pt x="664" y="200"/>
                    <a:pt x="662" y="195"/>
                  </a:cubicBezTo>
                  <a:close/>
                  <a:moveTo>
                    <a:pt x="524" y="0"/>
                  </a:moveTo>
                  <a:cubicBezTo>
                    <a:pt x="392" y="0"/>
                    <a:pt x="286" y="106"/>
                    <a:pt x="286" y="238"/>
                  </a:cubicBezTo>
                  <a:cubicBezTo>
                    <a:pt x="286" y="268"/>
                    <a:pt x="292" y="297"/>
                    <a:pt x="303" y="324"/>
                  </a:cubicBezTo>
                  <a:lnTo>
                    <a:pt x="13" y="613"/>
                  </a:lnTo>
                  <a:cubicBezTo>
                    <a:pt x="5" y="621"/>
                    <a:pt x="0" y="629"/>
                    <a:pt x="0" y="642"/>
                  </a:cubicBezTo>
                  <a:lnTo>
                    <a:pt x="0" y="713"/>
                  </a:lnTo>
                  <a:cubicBezTo>
                    <a:pt x="0" y="739"/>
                    <a:pt x="22" y="761"/>
                    <a:pt x="47" y="761"/>
                  </a:cubicBezTo>
                  <a:lnTo>
                    <a:pt x="119" y="761"/>
                  </a:lnTo>
                  <a:cubicBezTo>
                    <a:pt x="132" y="761"/>
                    <a:pt x="140" y="756"/>
                    <a:pt x="148" y="748"/>
                  </a:cubicBezTo>
                  <a:lnTo>
                    <a:pt x="182" y="713"/>
                  </a:lnTo>
                  <a:lnTo>
                    <a:pt x="238" y="713"/>
                  </a:lnTo>
                  <a:cubicBezTo>
                    <a:pt x="264" y="713"/>
                    <a:pt x="286" y="692"/>
                    <a:pt x="286" y="666"/>
                  </a:cubicBezTo>
                  <a:lnTo>
                    <a:pt x="286" y="618"/>
                  </a:lnTo>
                  <a:lnTo>
                    <a:pt x="333" y="618"/>
                  </a:lnTo>
                  <a:cubicBezTo>
                    <a:pt x="359" y="618"/>
                    <a:pt x="381" y="597"/>
                    <a:pt x="381" y="571"/>
                  </a:cubicBezTo>
                  <a:lnTo>
                    <a:pt x="381" y="515"/>
                  </a:lnTo>
                  <a:lnTo>
                    <a:pt x="437" y="458"/>
                  </a:lnTo>
                  <a:cubicBezTo>
                    <a:pt x="464" y="469"/>
                    <a:pt x="493" y="476"/>
                    <a:pt x="524" y="476"/>
                  </a:cubicBezTo>
                  <a:cubicBezTo>
                    <a:pt x="655" y="476"/>
                    <a:pt x="762" y="369"/>
                    <a:pt x="762" y="238"/>
                  </a:cubicBezTo>
                  <a:cubicBezTo>
                    <a:pt x="762" y="106"/>
                    <a:pt x="655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902090" y="3542748"/>
            <a:ext cx="498710" cy="498710"/>
            <a:chOff x="5902090" y="3542748"/>
            <a:chExt cx="498710" cy="498710"/>
          </a:xfrm>
        </p:grpSpPr>
        <p:sp>
          <p:nvSpPr>
            <p:cNvPr id="68" name="Oval 20"/>
            <p:cNvSpPr>
              <a:spLocks noChangeArrowheads="1"/>
            </p:cNvSpPr>
            <p:nvPr/>
          </p:nvSpPr>
          <p:spPr bwMode="auto">
            <a:xfrm flipH="1">
              <a:off x="5902090" y="3542748"/>
              <a:ext cx="498710" cy="49871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9" name="Freeform 58"/>
            <p:cNvSpPr>
              <a:spLocks noEditPoints="1"/>
            </p:cNvSpPr>
            <p:nvPr/>
          </p:nvSpPr>
          <p:spPr bwMode="auto">
            <a:xfrm>
              <a:off x="6004215" y="3643170"/>
              <a:ext cx="294460" cy="296162"/>
            </a:xfrm>
            <a:custGeom>
              <a:avLst/>
              <a:gdLst>
                <a:gd name="T0" fmla="*/ 528 w 762"/>
                <a:gd name="T1" fmla="*/ 571 h 765"/>
                <a:gd name="T2" fmla="*/ 712 w 762"/>
                <a:gd name="T3" fmla="*/ 395 h 765"/>
                <a:gd name="T4" fmla="*/ 49 w 762"/>
                <a:gd name="T5" fmla="*/ 395 h 765"/>
                <a:gd name="T6" fmla="*/ 234 w 762"/>
                <a:gd name="T7" fmla="*/ 571 h 765"/>
                <a:gd name="T8" fmla="*/ 49 w 762"/>
                <a:gd name="T9" fmla="*/ 395 h 765"/>
                <a:gd name="T10" fmla="*/ 225 w 762"/>
                <a:gd name="T11" fmla="*/ 216 h 765"/>
                <a:gd name="T12" fmla="*/ 49 w 762"/>
                <a:gd name="T13" fmla="*/ 370 h 765"/>
                <a:gd name="T14" fmla="*/ 393 w 762"/>
                <a:gd name="T15" fmla="*/ 370 h 765"/>
                <a:gd name="T16" fmla="*/ 514 w 762"/>
                <a:gd name="T17" fmla="*/ 224 h 765"/>
                <a:gd name="T18" fmla="*/ 393 w 762"/>
                <a:gd name="T19" fmla="*/ 370 h 765"/>
                <a:gd name="T20" fmla="*/ 504 w 762"/>
                <a:gd name="T21" fmla="*/ 562 h 765"/>
                <a:gd name="T22" fmla="*/ 393 w 762"/>
                <a:gd name="T23" fmla="*/ 395 h 765"/>
                <a:gd name="T24" fmla="*/ 504 w 762"/>
                <a:gd name="T25" fmla="*/ 562 h 765"/>
                <a:gd name="T26" fmla="*/ 597 w 762"/>
                <a:gd name="T27" fmla="*/ 636 h 765"/>
                <a:gd name="T28" fmla="*/ 518 w 762"/>
                <a:gd name="T29" fmla="*/ 593 h 765"/>
                <a:gd name="T30" fmla="*/ 393 w 762"/>
                <a:gd name="T31" fmla="*/ 568 h 765"/>
                <a:gd name="T32" fmla="*/ 394 w 762"/>
                <a:gd name="T33" fmla="*/ 715 h 765"/>
                <a:gd name="T34" fmla="*/ 393 w 762"/>
                <a:gd name="T35" fmla="*/ 715 h 765"/>
                <a:gd name="T36" fmla="*/ 166 w 762"/>
                <a:gd name="T37" fmla="*/ 636 h 765"/>
                <a:gd name="T38" fmla="*/ 326 w 762"/>
                <a:gd name="T39" fmla="*/ 711 h 765"/>
                <a:gd name="T40" fmla="*/ 368 w 762"/>
                <a:gd name="T41" fmla="*/ 543 h 765"/>
                <a:gd name="T42" fmla="*/ 222 w 762"/>
                <a:gd name="T43" fmla="*/ 395 h 765"/>
                <a:gd name="T44" fmla="*/ 368 w 762"/>
                <a:gd name="T45" fmla="*/ 395 h 765"/>
                <a:gd name="T46" fmla="*/ 368 w 762"/>
                <a:gd name="T47" fmla="*/ 246 h 765"/>
                <a:gd name="T48" fmla="*/ 222 w 762"/>
                <a:gd name="T49" fmla="*/ 370 h 765"/>
                <a:gd name="T50" fmla="*/ 235 w 762"/>
                <a:gd name="T51" fmla="*/ 193 h 765"/>
                <a:gd name="T52" fmla="*/ 326 w 762"/>
                <a:gd name="T53" fmla="*/ 55 h 765"/>
                <a:gd name="T54" fmla="*/ 368 w 762"/>
                <a:gd name="T55" fmla="*/ 50 h 765"/>
                <a:gd name="T56" fmla="*/ 258 w 762"/>
                <a:gd name="T57" fmla="*/ 201 h 765"/>
                <a:gd name="T58" fmla="*/ 368 w 762"/>
                <a:gd name="T59" fmla="*/ 50 h 765"/>
                <a:gd name="T60" fmla="*/ 611 w 762"/>
                <a:gd name="T61" fmla="*/ 143 h 765"/>
                <a:gd name="T62" fmla="*/ 436 w 762"/>
                <a:gd name="T63" fmla="*/ 55 h 765"/>
                <a:gd name="T64" fmla="*/ 504 w 762"/>
                <a:gd name="T65" fmla="*/ 201 h 765"/>
                <a:gd name="T66" fmla="*/ 393 w 762"/>
                <a:gd name="T67" fmla="*/ 50 h 765"/>
                <a:gd name="T68" fmla="*/ 367 w 762"/>
                <a:gd name="T69" fmla="*/ 715 h 765"/>
                <a:gd name="T70" fmla="*/ 368 w 762"/>
                <a:gd name="T71" fmla="*/ 568 h 765"/>
                <a:gd name="T72" fmla="*/ 367 w 762"/>
                <a:gd name="T73" fmla="*/ 715 h 765"/>
                <a:gd name="T74" fmla="*/ 712 w 762"/>
                <a:gd name="T75" fmla="*/ 370 h 765"/>
                <a:gd name="T76" fmla="*/ 536 w 762"/>
                <a:gd name="T77" fmla="*/ 216 h 765"/>
                <a:gd name="T78" fmla="*/ 712 w 762"/>
                <a:gd name="T79" fmla="*/ 370 h 765"/>
                <a:gd name="T80" fmla="*/ 0 w 762"/>
                <a:gd name="T81" fmla="*/ 382 h 765"/>
                <a:gd name="T82" fmla="*/ 762 w 762"/>
                <a:gd name="T83" fmla="*/ 382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2" h="765">
                  <a:moveTo>
                    <a:pt x="615" y="618"/>
                  </a:moveTo>
                  <a:cubicBezTo>
                    <a:pt x="588" y="599"/>
                    <a:pt x="559" y="583"/>
                    <a:pt x="528" y="571"/>
                  </a:cubicBezTo>
                  <a:cubicBezTo>
                    <a:pt x="550" y="518"/>
                    <a:pt x="563" y="458"/>
                    <a:pt x="565" y="395"/>
                  </a:cubicBezTo>
                  <a:lnTo>
                    <a:pt x="712" y="395"/>
                  </a:lnTo>
                  <a:cubicBezTo>
                    <a:pt x="709" y="482"/>
                    <a:pt x="673" y="561"/>
                    <a:pt x="615" y="618"/>
                  </a:cubicBezTo>
                  <a:close/>
                  <a:moveTo>
                    <a:pt x="49" y="395"/>
                  </a:moveTo>
                  <a:lnTo>
                    <a:pt x="197" y="395"/>
                  </a:lnTo>
                  <a:cubicBezTo>
                    <a:pt x="198" y="458"/>
                    <a:pt x="211" y="518"/>
                    <a:pt x="234" y="571"/>
                  </a:cubicBezTo>
                  <a:cubicBezTo>
                    <a:pt x="203" y="583"/>
                    <a:pt x="173" y="599"/>
                    <a:pt x="147" y="618"/>
                  </a:cubicBezTo>
                  <a:cubicBezTo>
                    <a:pt x="89" y="561"/>
                    <a:pt x="53" y="482"/>
                    <a:pt x="49" y="395"/>
                  </a:cubicBezTo>
                  <a:close/>
                  <a:moveTo>
                    <a:pt x="134" y="162"/>
                  </a:moveTo>
                  <a:cubicBezTo>
                    <a:pt x="161" y="183"/>
                    <a:pt x="192" y="201"/>
                    <a:pt x="225" y="216"/>
                  </a:cubicBezTo>
                  <a:cubicBezTo>
                    <a:pt x="208" y="263"/>
                    <a:pt x="198" y="316"/>
                    <a:pt x="197" y="370"/>
                  </a:cubicBezTo>
                  <a:lnTo>
                    <a:pt x="49" y="370"/>
                  </a:lnTo>
                  <a:cubicBezTo>
                    <a:pt x="53" y="290"/>
                    <a:pt x="84" y="218"/>
                    <a:pt x="134" y="162"/>
                  </a:cubicBezTo>
                  <a:close/>
                  <a:moveTo>
                    <a:pt x="393" y="370"/>
                  </a:moveTo>
                  <a:lnTo>
                    <a:pt x="393" y="246"/>
                  </a:lnTo>
                  <a:cubicBezTo>
                    <a:pt x="436" y="245"/>
                    <a:pt x="476" y="237"/>
                    <a:pt x="514" y="224"/>
                  </a:cubicBezTo>
                  <a:cubicBezTo>
                    <a:pt x="529" y="269"/>
                    <a:pt x="539" y="318"/>
                    <a:pt x="541" y="370"/>
                  </a:cubicBezTo>
                  <a:cubicBezTo>
                    <a:pt x="541" y="370"/>
                    <a:pt x="393" y="370"/>
                    <a:pt x="393" y="370"/>
                  </a:cubicBezTo>
                  <a:close/>
                  <a:moveTo>
                    <a:pt x="393" y="370"/>
                  </a:moveTo>
                  <a:close/>
                  <a:moveTo>
                    <a:pt x="504" y="562"/>
                  </a:moveTo>
                  <a:cubicBezTo>
                    <a:pt x="469" y="551"/>
                    <a:pt x="432" y="545"/>
                    <a:pt x="393" y="543"/>
                  </a:cubicBezTo>
                  <a:lnTo>
                    <a:pt x="393" y="395"/>
                  </a:lnTo>
                  <a:lnTo>
                    <a:pt x="541" y="395"/>
                  </a:lnTo>
                  <a:cubicBezTo>
                    <a:pt x="539" y="455"/>
                    <a:pt x="526" y="512"/>
                    <a:pt x="504" y="562"/>
                  </a:cubicBezTo>
                  <a:close/>
                  <a:moveTo>
                    <a:pt x="518" y="593"/>
                  </a:moveTo>
                  <a:cubicBezTo>
                    <a:pt x="546" y="605"/>
                    <a:pt x="573" y="618"/>
                    <a:pt x="597" y="636"/>
                  </a:cubicBezTo>
                  <a:cubicBezTo>
                    <a:pt x="552" y="674"/>
                    <a:pt x="496" y="700"/>
                    <a:pt x="436" y="711"/>
                  </a:cubicBezTo>
                  <a:cubicBezTo>
                    <a:pt x="468" y="678"/>
                    <a:pt x="497" y="638"/>
                    <a:pt x="518" y="593"/>
                  </a:cubicBezTo>
                  <a:close/>
                  <a:moveTo>
                    <a:pt x="393" y="715"/>
                  </a:moveTo>
                  <a:lnTo>
                    <a:pt x="393" y="568"/>
                  </a:lnTo>
                  <a:cubicBezTo>
                    <a:pt x="429" y="569"/>
                    <a:pt x="462" y="575"/>
                    <a:pt x="495" y="585"/>
                  </a:cubicBezTo>
                  <a:cubicBezTo>
                    <a:pt x="470" y="637"/>
                    <a:pt x="436" y="680"/>
                    <a:pt x="394" y="715"/>
                  </a:cubicBezTo>
                  <a:cubicBezTo>
                    <a:pt x="394" y="715"/>
                    <a:pt x="393" y="715"/>
                    <a:pt x="393" y="715"/>
                  </a:cubicBezTo>
                  <a:close/>
                  <a:moveTo>
                    <a:pt x="393" y="715"/>
                  </a:moveTo>
                  <a:close/>
                  <a:moveTo>
                    <a:pt x="326" y="711"/>
                  </a:moveTo>
                  <a:cubicBezTo>
                    <a:pt x="266" y="700"/>
                    <a:pt x="211" y="674"/>
                    <a:pt x="166" y="636"/>
                  </a:cubicBezTo>
                  <a:cubicBezTo>
                    <a:pt x="190" y="618"/>
                    <a:pt x="216" y="605"/>
                    <a:pt x="244" y="593"/>
                  </a:cubicBezTo>
                  <a:cubicBezTo>
                    <a:pt x="266" y="638"/>
                    <a:pt x="293" y="678"/>
                    <a:pt x="326" y="711"/>
                  </a:cubicBezTo>
                  <a:close/>
                  <a:moveTo>
                    <a:pt x="368" y="395"/>
                  </a:moveTo>
                  <a:lnTo>
                    <a:pt x="368" y="543"/>
                  </a:lnTo>
                  <a:cubicBezTo>
                    <a:pt x="330" y="545"/>
                    <a:pt x="292" y="551"/>
                    <a:pt x="257" y="562"/>
                  </a:cubicBezTo>
                  <a:cubicBezTo>
                    <a:pt x="236" y="512"/>
                    <a:pt x="223" y="455"/>
                    <a:pt x="222" y="395"/>
                  </a:cubicBezTo>
                  <a:cubicBezTo>
                    <a:pt x="222" y="395"/>
                    <a:pt x="368" y="395"/>
                    <a:pt x="368" y="395"/>
                  </a:cubicBezTo>
                  <a:close/>
                  <a:moveTo>
                    <a:pt x="368" y="395"/>
                  </a:moveTo>
                  <a:close/>
                  <a:moveTo>
                    <a:pt x="248" y="224"/>
                  </a:moveTo>
                  <a:cubicBezTo>
                    <a:pt x="286" y="237"/>
                    <a:pt x="327" y="245"/>
                    <a:pt x="368" y="246"/>
                  </a:cubicBezTo>
                  <a:lnTo>
                    <a:pt x="368" y="370"/>
                  </a:lnTo>
                  <a:lnTo>
                    <a:pt x="222" y="370"/>
                  </a:lnTo>
                  <a:cubicBezTo>
                    <a:pt x="223" y="318"/>
                    <a:pt x="232" y="269"/>
                    <a:pt x="248" y="224"/>
                  </a:cubicBezTo>
                  <a:close/>
                  <a:moveTo>
                    <a:pt x="235" y="193"/>
                  </a:moveTo>
                  <a:cubicBezTo>
                    <a:pt x="205" y="181"/>
                    <a:pt x="176" y="163"/>
                    <a:pt x="150" y="143"/>
                  </a:cubicBezTo>
                  <a:cubicBezTo>
                    <a:pt x="198" y="98"/>
                    <a:pt x="259" y="66"/>
                    <a:pt x="326" y="55"/>
                  </a:cubicBezTo>
                  <a:cubicBezTo>
                    <a:pt x="288" y="93"/>
                    <a:pt x="257" y="139"/>
                    <a:pt x="235" y="193"/>
                  </a:cubicBezTo>
                  <a:close/>
                  <a:moveTo>
                    <a:pt x="368" y="50"/>
                  </a:moveTo>
                  <a:lnTo>
                    <a:pt x="368" y="222"/>
                  </a:lnTo>
                  <a:cubicBezTo>
                    <a:pt x="330" y="220"/>
                    <a:pt x="292" y="213"/>
                    <a:pt x="258" y="201"/>
                  </a:cubicBezTo>
                  <a:cubicBezTo>
                    <a:pt x="283" y="141"/>
                    <a:pt x="321" y="89"/>
                    <a:pt x="367" y="50"/>
                  </a:cubicBezTo>
                  <a:cubicBezTo>
                    <a:pt x="367" y="50"/>
                    <a:pt x="368" y="50"/>
                    <a:pt x="368" y="50"/>
                  </a:cubicBezTo>
                  <a:close/>
                  <a:moveTo>
                    <a:pt x="436" y="55"/>
                  </a:moveTo>
                  <a:cubicBezTo>
                    <a:pt x="504" y="66"/>
                    <a:pt x="564" y="98"/>
                    <a:pt x="611" y="143"/>
                  </a:cubicBezTo>
                  <a:cubicBezTo>
                    <a:pt x="586" y="163"/>
                    <a:pt x="558" y="181"/>
                    <a:pt x="528" y="193"/>
                  </a:cubicBezTo>
                  <a:cubicBezTo>
                    <a:pt x="505" y="139"/>
                    <a:pt x="473" y="93"/>
                    <a:pt x="436" y="55"/>
                  </a:cubicBezTo>
                  <a:close/>
                  <a:moveTo>
                    <a:pt x="394" y="50"/>
                  </a:moveTo>
                  <a:cubicBezTo>
                    <a:pt x="441" y="89"/>
                    <a:pt x="479" y="141"/>
                    <a:pt x="504" y="201"/>
                  </a:cubicBezTo>
                  <a:cubicBezTo>
                    <a:pt x="469" y="213"/>
                    <a:pt x="432" y="220"/>
                    <a:pt x="393" y="222"/>
                  </a:cubicBezTo>
                  <a:lnTo>
                    <a:pt x="393" y="50"/>
                  </a:lnTo>
                  <a:cubicBezTo>
                    <a:pt x="393" y="50"/>
                    <a:pt x="394" y="50"/>
                    <a:pt x="394" y="50"/>
                  </a:cubicBezTo>
                  <a:close/>
                  <a:moveTo>
                    <a:pt x="367" y="715"/>
                  </a:moveTo>
                  <a:cubicBezTo>
                    <a:pt x="327" y="680"/>
                    <a:pt x="292" y="637"/>
                    <a:pt x="267" y="585"/>
                  </a:cubicBezTo>
                  <a:cubicBezTo>
                    <a:pt x="299" y="575"/>
                    <a:pt x="334" y="569"/>
                    <a:pt x="368" y="568"/>
                  </a:cubicBezTo>
                  <a:lnTo>
                    <a:pt x="368" y="715"/>
                  </a:lnTo>
                  <a:cubicBezTo>
                    <a:pt x="368" y="715"/>
                    <a:pt x="367" y="715"/>
                    <a:pt x="367" y="715"/>
                  </a:cubicBezTo>
                  <a:close/>
                  <a:moveTo>
                    <a:pt x="367" y="715"/>
                  </a:moveTo>
                  <a:close/>
                  <a:moveTo>
                    <a:pt x="712" y="370"/>
                  </a:moveTo>
                  <a:lnTo>
                    <a:pt x="565" y="370"/>
                  </a:lnTo>
                  <a:cubicBezTo>
                    <a:pt x="563" y="316"/>
                    <a:pt x="554" y="263"/>
                    <a:pt x="536" y="216"/>
                  </a:cubicBezTo>
                  <a:cubicBezTo>
                    <a:pt x="570" y="201"/>
                    <a:pt x="600" y="183"/>
                    <a:pt x="629" y="162"/>
                  </a:cubicBezTo>
                  <a:cubicBezTo>
                    <a:pt x="679" y="218"/>
                    <a:pt x="710" y="290"/>
                    <a:pt x="712" y="370"/>
                  </a:cubicBezTo>
                  <a:close/>
                  <a:moveTo>
                    <a:pt x="381" y="0"/>
                  </a:moveTo>
                  <a:cubicBezTo>
                    <a:pt x="171" y="0"/>
                    <a:pt x="0" y="171"/>
                    <a:pt x="0" y="382"/>
                  </a:cubicBezTo>
                  <a:cubicBezTo>
                    <a:pt x="0" y="593"/>
                    <a:pt x="171" y="765"/>
                    <a:pt x="381" y="765"/>
                  </a:cubicBezTo>
                  <a:cubicBezTo>
                    <a:pt x="592" y="765"/>
                    <a:pt x="762" y="593"/>
                    <a:pt x="762" y="382"/>
                  </a:cubicBezTo>
                  <a:cubicBezTo>
                    <a:pt x="762" y="171"/>
                    <a:pt x="59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842645" y="1764665"/>
            <a:ext cx="17487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zh-CN" altLang="en-US" sz="1400" b="1" dirty="0" smtClean="0">
                <a:solidFill>
                  <a:schemeClr val="accent1"/>
                </a:solidFill>
                <a:latin typeface="+mn-ea"/>
                <a:sym typeface="+mn-ea"/>
              </a:rPr>
              <a:t>近期比赛列表缓存</a:t>
            </a:r>
            <a:endParaRPr lang="zh-CN" altLang="en-US" sz="1400" b="1" dirty="0" smtClean="0">
              <a:solidFill>
                <a:schemeClr val="accent1"/>
              </a:solidFill>
              <a:latin typeface="+mn-ea"/>
              <a:sym typeface="+mn-ea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464991" y="2622305"/>
            <a:ext cx="2134463" cy="468204"/>
            <a:chOff x="1633525" y="2475394"/>
            <a:chExt cx="3246223" cy="661018"/>
          </a:xfrm>
        </p:grpSpPr>
        <p:sp>
          <p:nvSpPr>
            <p:cNvPr id="100" name="TextBox 99"/>
            <p:cNvSpPr txBox="1"/>
            <p:nvPr/>
          </p:nvSpPr>
          <p:spPr>
            <a:xfrm>
              <a:off x="1768730" y="2475394"/>
              <a:ext cx="3110672" cy="433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sz="1400" b="1" dirty="0" smtClean="0">
                  <a:solidFill>
                    <a:schemeClr val="accent3"/>
                  </a:solidFill>
                  <a:latin typeface="+mn-ea"/>
                  <a:sym typeface="+mn-ea"/>
                </a:rPr>
                <a:t>近期比赛列表信息缓存</a:t>
              </a:r>
              <a:endParaRPr lang="zh-CN" sz="1400" b="1" dirty="0" smtClean="0">
                <a:solidFill>
                  <a:schemeClr val="accent3"/>
                </a:solidFill>
                <a:latin typeface="+mn-ea"/>
                <a:sym typeface="+mn-ea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633525" y="2790362"/>
              <a:ext cx="3246223" cy="346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codeforces</a:t>
              </a:r>
              <a:r>
                <a:rPr lang="zh-CN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做题记录缓存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71" y="3479648"/>
            <a:ext cx="2599283" cy="621874"/>
            <a:chOff x="926598" y="2475394"/>
            <a:chExt cx="3953150" cy="877971"/>
          </a:xfrm>
        </p:grpSpPr>
        <p:sp>
          <p:nvSpPr>
            <p:cNvPr id="103" name="TextBox 102"/>
            <p:cNvSpPr txBox="1"/>
            <p:nvPr/>
          </p:nvSpPr>
          <p:spPr>
            <a:xfrm>
              <a:off x="926598" y="2475394"/>
              <a:ext cx="3952803" cy="433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sz="1400" b="1" dirty="0" smtClean="0">
                  <a:solidFill>
                    <a:schemeClr val="accent5"/>
                  </a:solidFill>
                  <a:latin typeface="+mn-ea"/>
                  <a:sym typeface="+mn-ea"/>
                </a:rPr>
                <a:t>手动刷新个人近期</a:t>
              </a:r>
              <a:r>
                <a:rPr lang="en-US" altLang="zh-CN" sz="1400" b="1" dirty="0" smtClean="0">
                  <a:solidFill>
                    <a:schemeClr val="accent5"/>
                  </a:solidFill>
                  <a:latin typeface="+mn-ea"/>
                  <a:sym typeface="+mn-ea"/>
                </a:rPr>
                <a:t>ac</a:t>
              </a:r>
              <a:r>
                <a:rPr lang="zh-CN" sz="1400" b="1" dirty="0" smtClean="0">
                  <a:solidFill>
                    <a:schemeClr val="accent5"/>
                  </a:solidFill>
                  <a:latin typeface="+mn-ea"/>
                  <a:sym typeface="+mn-ea"/>
                </a:rPr>
                <a:t>记录</a:t>
              </a:r>
              <a:r>
                <a:rPr lang="en-US" altLang="zh-CN" sz="1400" b="1" dirty="0" smtClean="0">
                  <a:solidFill>
                    <a:schemeClr val="accent5"/>
                  </a:solidFill>
                  <a:latin typeface="+mn-ea"/>
                  <a:sym typeface="+mn-ea"/>
                </a:rPr>
                <a:t>(2</a:t>
              </a:r>
              <a:r>
                <a:rPr lang="zh-CN" altLang="en-US" sz="1400" b="1" dirty="0" smtClean="0">
                  <a:solidFill>
                    <a:schemeClr val="accent5"/>
                  </a:solidFill>
                  <a:latin typeface="+mn-ea"/>
                  <a:sym typeface="+mn-ea"/>
                </a:rPr>
                <a:t>周</a:t>
              </a:r>
              <a:r>
                <a:rPr lang="en-US" altLang="zh-CN" sz="1400" b="1" dirty="0" smtClean="0">
                  <a:solidFill>
                    <a:schemeClr val="accent5"/>
                  </a:solidFill>
                  <a:latin typeface="+mn-ea"/>
                  <a:sym typeface="+mn-ea"/>
                </a:rPr>
                <a:t>)</a:t>
              </a:r>
              <a:endParaRPr lang="en-US" altLang="zh-CN" sz="1400" b="1" dirty="0" smtClean="0">
                <a:solidFill>
                  <a:schemeClr val="accent5"/>
                </a:solidFill>
                <a:latin typeface="+mn-ea"/>
                <a:sym typeface="+mn-ea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633525" y="2790362"/>
              <a:ext cx="3246223" cy="56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zh-CN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允许手动刷新</a:t>
              </a:r>
              <a:r>
                <a:rPr lang="en-US" altLang="zh-CN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codeforces</a:t>
              </a:r>
              <a:endParaRPr lang="en-US" altLang="zh-CN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r" fontAlgn="base"/>
              <a:r>
                <a:rPr lang="zh-CN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近期做题记录</a:t>
              </a:r>
              <a:r>
                <a:rPr lang="en-US" altLang="zh-CN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(2</a:t>
              </a:r>
              <a:r>
                <a:rPr lang="zh-CN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周</a:t>
              </a:r>
              <a:r>
                <a:rPr lang="en-US" altLang="zh-CN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)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553203" y="1765818"/>
            <a:ext cx="2201763" cy="468204"/>
            <a:chOff x="1633525" y="2475394"/>
            <a:chExt cx="3246224" cy="661018"/>
          </a:xfrm>
        </p:grpSpPr>
        <p:sp>
          <p:nvSpPr>
            <p:cNvPr id="113" name="TextBox 112"/>
            <p:cNvSpPr txBox="1"/>
            <p:nvPr/>
          </p:nvSpPr>
          <p:spPr>
            <a:xfrm>
              <a:off x="1645375" y="2475394"/>
              <a:ext cx="3234374" cy="433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1400" b="1" dirty="0" smtClean="0">
                  <a:solidFill>
                    <a:schemeClr val="accent2"/>
                  </a:solidFill>
                  <a:latin typeface="+mn-ea"/>
                  <a:sym typeface="+mn-ea"/>
                </a:rPr>
                <a:t>oj</a:t>
              </a:r>
              <a:r>
                <a:rPr lang="zh-CN" altLang="en-US" sz="1400" b="1" dirty="0" smtClean="0">
                  <a:solidFill>
                    <a:schemeClr val="accent2"/>
                  </a:solidFill>
                  <a:latin typeface="+mn-ea"/>
                  <a:sym typeface="+mn-ea"/>
                </a:rPr>
                <a:t>题量信息缓存</a:t>
              </a:r>
              <a:endParaRPr lang="zh-CN" altLang="en-US" sz="1400" b="1" dirty="0" smtClean="0">
                <a:solidFill>
                  <a:schemeClr val="accent2"/>
                </a:solidFill>
                <a:latin typeface="+mn-ea"/>
                <a:sym typeface="+mn-ea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633525" y="2790362"/>
              <a:ext cx="3246223" cy="346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codeforces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、</a:t>
              </a:r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hdu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题量缓存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6561240" y="2623160"/>
            <a:ext cx="2201763" cy="468204"/>
            <a:chOff x="1633525" y="2475394"/>
            <a:chExt cx="3246223" cy="661018"/>
          </a:xfrm>
        </p:grpSpPr>
        <p:sp>
          <p:nvSpPr>
            <p:cNvPr id="111" name="TextBox 110"/>
            <p:cNvSpPr txBox="1"/>
            <p:nvPr/>
          </p:nvSpPr>
          <p:spPr>
            <a:xfrm>
              <a:off x="1633525" y="2475394"/>
              <a:ext cx="3246223" cy="433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400" b="1" dirty="0">
                  <a:solidFill>
                    <a:schemeClr val="accent4"/>
                  </a:solidFill>
                  <a:latin typeface="+mn-ea"/>
                  <a:sym typeface="+mn-ea"/>
                </a:rPr>
                <a:t>手动刷新个人题量信息</a:t>
              </a:r>
              <a:endParaRPr lang="zh-CN" altLang="en-US" sz="1400" b="1" dirty="0">
                <a:solidFill>
                  <a:schemeClr val="accent4"/>
                </a:solidFill>
                <a:latin typeface="+mn-ea"/>
                <a:sym typeface="+mn-ea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633525" y="2790362"/>
              <a:ext cx="3246223" cy="346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允许手动刷新个人的题量信息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6561240" y="3480503"/>
            <a:ext cx="2201763" cy="468204"/>
            <a:chOff x="1633525" y="2475394"/>
            <a:chExt cx="3246223" cy="661018"/>
          </a:xfrm>
        </p:grpSpPr>
        <p:sp>
          <p:nvSpPr>
            <p:cNvPr id="109" name="TextBox 108"/>
            <p:cNvSpPr txBox="1"/>
            <p:nvPr/>
          </p:nvSpPr>
          <p:spPr>
            <a:xfrm>
              <a:off x="1633525" y="2475394"/>
              <a:ext cx="3246223" cy="433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sz="1400" b="1" dirty="0" smtClean="0">
                  <a:solidFill>
                    <a:schemeClr val="accent6"/>
                  </a:solidFill>
                  <a:latin typeface="+mn-ea"/>
                  <a:sym typeface="+mn-ea"/>
                </a:rPr>
                <a:t>强迫症</a:t>
              </a:r>
              <a:r>
                <a:rPr lang="en-US" altLang="zh-CN" sz="1400" b="1" dirty="0" smtClean="0">
                  <a:solidFill>
                    <a:schemeClr val="accent6"/>
                  </a:solidFill>
                  <a:latin typeface="+mn-ea"/>
                  <a:sym typeface="+mn-ea"/>
                </a:rPr>
                <a:t>,</a:t>
              </a:r>
              <a:r>
                <a:rPr lang="zh-CN" altLang="en-US" sz="1400" b="1" dirty="0" smtClean="0">
                  <a:solidFill>
                    <a:schemeClr val="accent6"/>
                  </a:solidFill>
                  <a:latin typeface="+mn-ea"/>
                  <a:sym typeface="+mn-ea"/>
                </a:rPr>
                <a:t>为了凑齐</a:t>
              </a:r>
              <a:r>
                <a:rPr lang="en-US" altLang="zh-CN" sz="1400" b="1" dirty="0" smtClean="0">
                  <a:solidFill>
                    <a:schemeClr val="accent6"/>
                  </a:solidFill>
                  <a:latin typeface="+mn-ea"/>
                  <a:sym typeface="+mn-ea"/>
                </a:rPr>
                <a:t>6</a:t>
              </a:r>
              <a:r>
                <a:rPr lang="zh-CN" altLang="en-US" sz="1400" b="1" dirty="0" smtClean="0">
                  <a:solidFill>
                    <a:schemeClr val="accent6"/>
                  </a:solidFill>
                  <a:latin typeface="+mn-ea"/>
                  <a:sym typeface="+mn-ea"/>
                </a:rPr>
                <a:t>个</a:t>
              </a:r>
              <a:endParaRPr lang="zh-CN" altLang="en-US" sz="1400" b="1" dirty="0" smtClean="0">
                <a:solidFill>
                  <a:schemeClr val="accent6"/>
                </a:solidFill>
                <a:latin typeface="+mn-ea"/>
                <a:sym typeface="+mn-ea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633525" y="2790362"/>
              <a:ext cx="3246223" cy="346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无视这个就好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9" r="19289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57200" y="390569"/>
            <a:ext cx="4800600" cy="678119"/>
            <a:chOff x="533400" y="369631"/>
            <a:chExt cx="4800600" cy="678119"/>
          </a:xfrm>
        </p:grpSpPr>
        <p:sp>
          <p:nvSpPr>
            <p:cNvPr id="55" name="Text Placeholder 33"/>
            <p:cNvSpPr txBox="1"/>
            <p:nvPr/>
          </p:nvSpPr>
          <p:spPr>
            <a:xfrm>
              <a:off x="533400" y="369631"/>
              <a:ext cx="4800600" cy="4058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fontAlgn="base">
                <a:buNone/>
              </a:pPr>
              <a:r>
                <a:rPr lang="en-US" altLang="zh-CN" sz="3200" b="1" dirty="0">
                  <a:solidFill>
                    <a:schemeClr val="accent5"/>
                  </a:solidFill>
                  <a:latin typeface="+mn-ea"/>
                  <a:sym typeface="+mn-ea"/>
                </a:rPr>
                <a:t>·</a:t>
              </a:r>
              <a:r>
                <a:rPr lang="zh-CN" sz="3200" b="1" dirty="0">
                  <a:solidFill>
                    <a:schemeClr val="accent5"/>
                  </a:solidFill>
                  <a:latin typeface="+mn-ea"/>
                  <a:sym typeface="+mn-ea"/>
                </a:rPr>
                <a:t>排行榜</a:t>
              </a:r>
              <a:endParaRPr lang="en-AU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533400" y="878575"/>
              <a:ext cx="2921758" cy="16917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" y="245226"/>
            <a:ext cx="196794" cy="954924"/>
            <a:chOff x="0" y="322263"/>
            <a:chExt cx="223595" cy="1335087"/>
          </a:xfrm>
        </p:grpSpPr>
        <p:sp>
          <p:nvSpPr>
            <p:cNvPr id="58" name="Freeform 57"/>
            <p:cNvSpPr/>
            <p:nvPr/>
          </p:nvSpPr>
          <p:spPr bwMode="auto">
            <a:xfrm>
              <a:off x="0" y="1230492"/>
              <a:ext cx="223595" cy="403760"/>
            </a:xfrm>
            <a:custGeom>
              <a:avLst/>
              <a:gdLst>
                <a:gd name="T0" fmla="*/ 2294 w 2294"/>
                <a:gd name="T1" fmla="*/ 0 h 3434"/>
                <a:gd name="T2" fmla="*/ 0 w 2294"/>
                <a:gd name="T3" fmla="*/ 2042 h 3434"/>
                <a:gd name="T4" fmla="*/ 1607 w 2294"/>
                <a:gd name="T5" fmla="*/ 3434 h 3434"/>
                <a:gd name="T6" fmla="*/ 2294 w 2294"/>
                <a:gd name="T7" fmla="*/ 2232 h 3434"/>
                <a:gd name="T8" fmla="*/ 2294 w 2294"/>
                <a:gd name="T9" fmla="*/ 0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434">
                  <a:moveTo>
                    <a:pt x="2294" y="0"/>
                  </a:moveTo>
                  <a:lnTo>
                    <a:pt x="0" y="2042"/>
                  </a:lnTo>
                  <a:lnTo>
                    <a:pt x="1607" y="3434"/>
                  </a:lnTo>
                  <a:cubicBezTo>
                    <a:pt x="2018" y="3190"/>
                    <a:pt x="2294" y="2742"/>
                    <a:pt x="2294" y="2232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0" y="999508"/>
              <a:ext cx="110266" cy="471207"/>
            </a:xfrm>
            <a:custGeom>
              <a:avLst/>
              <a:gdLst>
                <a:gd name="T0" fmla="*/ 1130 w 1130"/>
                <a:gd name="T1" fmla="*/ 352 h 4000"/>
                <a:gd name="T2" fmla="*/ 0 w 1130"/>
                <a:gd name="T3" fmla="*/ 0 h 4000"/>
                <a:gd name="T4" fmla="*/ 0 w 1130"/>
                <a:gd name="T5" fmla="*/ 4000 h 4000"/>
                <a:gd name="T6" fmla="*/ 1130 w 1130"/>
                <a:gd name="T7" fmla="*/ 352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0" h="4000">
                  <a:moveTo>
                    <a:pt x="1130" y="352"/>
                  </a:moveTo>
                  <a:lnTo>
                    <a:pt x="0" y="0"/>
                  </a:lnTo>
                  <a:lnTo>
                    <a:pt x="0" y="4000"/>
                  </a:lnTo>
                  <a:lnTo>
                    <a:pt x="1130" y="3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0" y="1041085"/>
              <a:ext cx="223595" cy="429630"/>
            </a:xfrm>
            <a:custGeom>
              <a:avLst/>
              <a:gdLst>
                <a:gd name="T0" fmla="*/ 1130 w 2294"/>
                <a:gd name="T1" fmla="*/ 0 h 3648"/>
                <a:gd name="T2" fmla="*/ 0 w 2294"/>
                <a:gd name="T3" fmla="*/ 3648 h 3648"/>
                <a:gd name="T4" fmla="*/ 2294 w 2294"/>
                <a:gd name="T5" fmla="*/ 1606 h 3648"/>
                <a:gd name="T6" fmla="*/ 2294 w 2294"/>
                <a:gd name="T7" fmla="*/ 363 h 3648"/>
                <a:gd name="T8" fmla="*/ 1130 w 2294"/>
                <a:gd name="T9" fmla="*/ 0 h 3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3648">
                  <a:moveTo>
                    <a:pt x="1130" y="0"/>
                  </a:moveTo>
                  <a:lnTo>
                    <a:pt x="0" y="3648"/>
                  </a:lnTo>
                  <a:lnTo>
                    <a:pt x="2294" y="1606"/>
                  </a:lnTo>
                  <a:lnTo>
                    <a:pt x="2294" y="36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0" y="1470715"/>
              <a:ext cx="156976" cy="186635"/>
            </a:xfrm>
            <a:custGeom>
              <a:avLst/>
              <a:gdLst>
                <a:gd name="T0" fmla="*/ 1607 w 1607"/>
                <a:gd name="T1" fmla="*/ 1392 h 1587"/>
                <a:gd name="T2" fmla="*/ 0 w 1607"/>
                <a:gd name="T3" fmla="*/ 0 h 1587"/>
                <a:gd name="T4" fmla="*/ 0 w 1607"/>
                <a:gd name="T5" fmla="*/ 1587 h 1587"/>
                <a:gd name="T6" fmla="*/ 897 w 1607"/>
                <a:gd name="T7" fmla="*/ 1587 h 1587"/>
                <a:gd name="T8" fmla="*/ 1607 w 1607"/>
                <a:gd name="T9" fmla="*/ 1392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7" h="1587">
                  <a:moveTo>
                    <a:pt x="1607" y="1392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897" y="1587"/>
                  </a:lnTo>
                  <a:cubicBezTo>
                    <a:pt x="1156" y="1587"/>
                    <a:pt x="1399" y="1516"/>
                    <a:pt x="1607" y="13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0" y="322263"/>
              <a:ext cx="196794" cy="266094"/>
            </a:xfrm>
            <a:custGeom>
              <a:avLst/>
              <a:gdLst>
                <a:gd name="T0" fmla="*/ 0 w 2020"/>
                <a:gd name="T1" fmla="*/ 2265 h 2265"/>
                <a:gd name="T2" fmla="*/ 2020 w 2020"/>
                <a:gd name="T3" fmla="*/ 568 h 2265"/>
                <a:gd name="T4" fmla="*/ 897 w 2020"/>
                <a:gd name="T5" fmla="*/ 0 h 2265"/>
                <a:gd name="T6" fmla="*/ 0 w 2020"/>
                <a:gd name="T7" fmla="*/ 0 h 2265"/>
                <a:gd name="T8" fmla="*/ 0 w 2020"/>
                <a:gd name="T9" fmla="*/ 2265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0" h="2265">
                  <a:moveTo>
                    <a:pt x="0" y="2265"/>
                  </a:moveTo>
                  <a:lnTo>
                    <a:pt x="2020" y="568"/>
                  </a:lnTo>
                  <a:cubicBezTo>
                    <a:pt x="1765" y="224"/>
                    <a:pt x="1356" y="0"/>
                    <a:pt x="897" y="0"/>
                  </a:cubicBezTo>
                  <a:lnTo>
                    <a:pt x="0" y="0"/>
                  </a:lnTo>
                  <a:lnTo>
                    <a:pt x="0" y="226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160039" y="598520"/>
              <a:ext cx="63556" cy="329845"/>
            </a:xfrm>
            <a:custGeom>
              <a:avLst/>
              <a:gdLst>
                <a:gd name="T0" fmla="*/ 657 w 657"/>
                <a:gd name="T1" fmla="*/ 0 h 2807"/>
                <a:gd name="T2" fmla="*/ 0 w 657"/>
                <a:gd name="T3" fmla="*/ 2124 h 2807"/>
                <a:gd name="T4" fmla="*/ 657 w 657"/>
                <a:gd name="T5" fmla="*/ 2807 h 2807"/>
                <a:gd name="T6" fmla="*/ 657 w 657"/>
                <a:gd name="T7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2807">
                  <a:moveTo>
                    <a:pt x="657" y="0"/>
                  </a:moveTo>
                  <a:lnTo>
                    <a:pt x="0" y="2124"/>
                  </a:lnTo>
                  <a:lnTo>
                    <a:pt x="657" y="28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0" y="648412"/>
              <a:ext cx="160039" cy="392673"/>
            </a:xfrm>
            <a:custGeom>
              <a:avLst/>
              <a:gdLst>
                <a:gd name="T0" fmla="*/ 1130 w 1637"/>
                <a:gd name="T1" fmla="*/ 3337 h 3337"/>
                <a:gd name="T2" fmla="*/ 1637 w 1637"/>
                <a:gd name="T3" fmla="*/ 1700 h 3337"/>
                <a:gd name="T4" fmla="*/ 0 w 1637"/>
                <a:gd name="T5" fmla="*/ 0 h 3337"/>
                <a:gd name="T6" fmla="*/ 0 w 1637"/>
                <a:gd name="T7" fmla="*/ 2985 h 3337"/>
                <a:gd name="T8" fmla="*/ 1130 w 1637"/>
                <a:gd name="T9" fmla="*/ 3337 h 3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7" h="3337">
                  <a:moveTo>
                    <a:pt x="1130" y="3337"/>
                  </a:moveTo>
                  <a:lnTo>
                    <a:pt x="1637" y="1700"/>
                  </a:lnTo>
                  <a:lnTo>
                    <a:pt x="0" y="0"/>
                  </a:lnTo>
                  <a:lnTo>
                    <a:pt x="0" y="2985"/>
                  </a:lnTo>
                  <a:lnTo>
                    <a:pt x="1130" y="3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0" y="388786"/>
              <a:ext cx="223595" cy="460120"/>
            </a:xfrm>
            <a:custGeom>
              <a:avLst/>
              <a:gdLst>
                <a:gd name="T0" fmla="*/ 0 w 2294"/>
                <a:gd name="T1" fmla="*/ 2205 h 3905"/>
                <a:gd name="T2" fmla="*/ 1637 w 2294"/>
                <a:gd name="T3" fmla="*/ 3905 h 3905"/>
                <a:gd name="T4" fmla="*/ 2294 w 2294"/>
                <a:gd name="T5" fmla="*/ 1781 h 3905"/>
                <a:gd name="T6" fmla="*/ 2294 w 2294"/>
                <a:gd name="T7" fmla="*/ 829 h 3905"/>
                <a:gd name="T8" fmla="*/ 2020 w 2294"/>
                <a:gd name="T9" fmla="*/ 0 h 3905"/>
                <a:gd name="T10" fmla="*/ 0 w 2294"/>
                <a:gd name="T11" fmla="*/ 1697 h 3905"/>
                <a:gd name="T12" fmla="*/ 0 w 2294"/>
                <a:gd name="T13" fmla="*/ 2205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4" h="3905">
                  <a:moveTo>
                    <a:pt x="0" y="2205"/>
                  </a:moveTo>
                  <a:lnTo>
                    <a:pt x="1637" y="3905"/>
                  </a:lnTo>
                  <a:lnTo>
                    <a:pt x="2294" y="1781"/>
                  </a:lnTo>
                  <a:lnTo>
                    <a:pt x="2294" y="829"/>
                  </a:lnTo>
                  <a:cubicBezTo>
                    <a:pt x="2294" y="520"/>
                    <a:pt x="2192" y="233"/>
                    <a:pt x="2020" y="0"/>
                  </a:cubicBezTo>
                  <a:lnTo>
                    <a:pt x="0" y="1697"/>
                  </a:lnTo>
                  <a:lnTo>
                    <a:pt x="0" y="2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110266" y="848906"/>
              <a:ext cx="113329" cy="234680"/>
            </a:xfrm>
            <a:custGeom>
              <a:avLst/>
              <a:gdLst>
                <a:gd name="T0" fmla="*/ 1164 w 1164"/>
                <a:gd name="T1" fmla="*/ 683 h 2000"/>
                <a:gd name="T2" fmla="*/ 507 w 1164"/>
                <a:gd name="T3" fmla="*/ 0 h 2000"/>
                <a:gd name="T4" fmla="*/ 0 w 1164"/>
                <a:gd name="T5" fmla="*/ 1637 h 2000"/>
                <a:gd name="T6" fmla="*/ 1164 w 1164"/>
                <a:gd name="T7" fmla="*/ 2000 h 2000"/>
                <a:gd name="T8" fmla="*/ 1164 w 1164"/>
                <a:gd name="T9" fmla="*/ 683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2000">
                  <a:moveTo>
                    <a:pt x="1164" y="683"/>
                  </a:moveTo>
                  <a:lnTo>
                    <a:pt x="507" y="0"/>
                  </a:lnTo>
                  <a:lnTo>
                    <a:pt x="0" y="1637"/>
                  </a:lnTo>
                  <a:lnTo>
                    <a:pt x="1164" y="2000"/>
                  </a:lnTo>
                  <a:lnTo>
                    <a:pt x="1164" y="6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99948" y="1412874"/>
            <a:ext cx="44196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总题量排行</a:t>
            </a:r>
            <a:endParaRPr lang="zh-CN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47548" y="999352"/>
            <a:ext cx="391975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>
                <a:solidFill>
                  <a:schemeClr val="accent1"/>
                </a:solidFill>
                <a:latin typeface="+mn-ea"/>
              </a:rPr>
              <a:t>- </a:t>
            </a:r>
            <a:r>
              <a:rPr lang="zh-CN" altLang="en-US" dirty="0">
                <a:solidFill>
                  <a:schemeClr val="accent1"/>
                </a:solidFill>
                <a:latin typeface="+mn-ea"/>
              </a:rPr>
              <a:t>题量排行榜</a:t>
            </a:r>
            <a:endParaRPr lang="zh-CN" altLang="en-US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23" name="Mini-iPad-B&amp;W-Mockup.png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5486400" y="1005279"/>
            <a:ext cx="2438400" cy="3612751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/>
          <p:cNvGrpSpPr/>
          <p:nvPr/>
        </p:nvGrpSpPr>
        <p:grpSpPr>
          <a:xfrm>
            <a:off x="759376" y="3828724"/>
            <a:ext cx="1226709" cy="810123"/>
            <a:chOff x="759376" y="3600124"/>
            <a:chExt cx="1226709" cy="810123"/>
          </a:xfrm>
        </p:grpSpPr>
        <p:grpSp>
          <p:nvGrpSpPr>
            <p:cNvPr id="24" name="Group 23"/>
            <p:cNvGrpSpPr/>
            <p:nvPr/>
          </p:nvGrpSpPr>
          <p:grpSpPr>
            <a:xfrm>
              <a:off x="1128548" y="3600124"/>
              <a:ext cx="488362" cy="493949"/>
              <a:chOff x="664888" y="1487199"/>
              <a:chExt cx="693738" cy="701675"/>
            </a:xfrm>
          </p:grpSpPr>
          <p:sp>
            <p:nvSpPr>
              <p:cNvPr id="25" name="Oval 24"/>
              <p:cNvSpPr>
                <a:spLocks noChangeArrowheads="1"/>
              </p:cNvSpPr>
              <p:nvPr/>
            </p:nvSpPr>
            <p:spPr bwMode="auto">
              <a:xfrm>
                <a:off x="664888" y="1487199"/>
                <a:ext cx="693738" cy="7016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891901" y="1661824"/>
                <a:ext cx="239713" cy="352425"/>
              </a:xfrm>
              <a:custGeom>
                <a:avLst/>
                <a:gdLst>
                  <a:gd name="T0" fmla="*/ 474 w 665"/>
                  <a:gd name="T1" fmla="*/ 636 h 968"/>
                  <a:gd name="T2" fmla="*/ 192 w 665"/>
                  <a:gd name="T3" fmla="*/ 636 h 968"/>
                  <a:gd name="T4" fmla="*/ 140 w 665"/>
                  <a:gd name="T5" fmla="*/ 538 h 968"/>
                  <a:gd name="T6" fmla="*/ 60 w 665"/>
                  <a:gd name="T7" fmla="*/ 333 h 968"/>
                  <a:gd name="T8" fmla="*/ 332 w 665"/>
                  <a:gd name="T9" fmla="*/ 60 h 968"/>
                  <a:gd name="T10" fmla="*/ 604 w 665"/>
                  <a:gd name="T11" fmla="*/ 333 h 968"/>
                  <a:gd name="T12" fmla="*/ 524 w 665"/>
                  <a:gd name="T13" fmla="*/ 538 h 968"/>
                  <a:gd name="T14" fmla="*/ 474 w 665"/>
                  <a:gd name="T15" fmla="*/ 636 h 968"/>
                  <a:gd name="T16" fmla="*/ 332 w 665"/>
                  <a:gd name="T17" fmla="*/ 152 h 968"/>
                  <a:gd name="T18" fmla="*/ 150 w 665"/>
                  <a:gd name="T19" fmla="*/ 334 h 968"/>
                  <a:gd name="T20" fmla="*/ 166 w 665"/>
                  <a:gd name="T21" fmla="*/ 348 h 968"/>
                  <a:gd name="T22" fmla="*/ 180 w 665"/>
                  <a:gd name="T23" fmla="*/ 334 h 968"/>
                  <a:gd name="T24" fmla="*/ 332 w 665"/>
                  <a:gd name="T25" fmla="*/ 182 h 968"/>
                  <a:gd name="T26" fmla="*/ 347 w 665"/>
                  <a:gd name="T27" fmla="*/ 167 h 968"/>
                  <a:gd name="T28" fmla="*/ 332 w 665"/>
                  <a:gd name="T29" fmla="*/ 152 h 968"/>
                  <a:gd name="T30" fmla="*/ 332 w 665"/>
                  <a:gd name="T31" fmla="*/ 908 h 968"/>
                  <a:gd name="T32" fmla="*/ 272 w 665"/>
                  <a:gd name="T33" fmla="*/ 870 h 968"/>
                  <a:gd name="T34" fmla="*/ 400 w 665"/>
                  <a:gd name="T35" fmla="*/ 854 h 968"/>
                  <a:gd name="T36" fmla="*/ 332 w 665"/>
                  <a:gd name="T37" fmla="*/ 908 h 968"/>
                  <a:gd name="T38" fmla="*/ 233 w 665"/>
                  <a:gd name="T39" fmla="*/ 754 h 968"/>
                  <a:gd name="T40" fmla="*/ 215 w 665"/>
                  <a:gd name="T41" fmla="*/ 696 h 968"/>
                  <a:gd name="T42" fmla="*/ 450 w 665"/>
                  <a:gd name="T43" fmla="*/ 696 h 968"/>
                  <a:gd name="T44" fmla="*/ 439 w 665"/>
                  <a:gd name="T45" fmla="*/ 728 h 968"/>
                  <a:gd name="T46" fmla="*/ 233 w 665"/>
                  <a:gd name="T47" fmla="*/ 754 h 968"/>
                  <a:gd name="T48" fmla="*/ 411 w 665"/>
                  <a:gd name="T49" fmla="*/ 822 h 968"/>
                  <a:gd name="T50" fmla="*/ 261 w 665"/>
                  <a:gd name="T51" fmla="*/ 841 h 968"/>
                  <a:gd name="T52" fmla="*/ 243 w 665"/>
                  <a:gd name="T53" fmla="*/ 784 h 968"/>
                  <a:gd name="T54" fmla="*/ 242 w 665"/>
                  <a:gd name="T55" fmla="*/ 783 h 968"/>
                  <a:gd name="T56" fmla="*/ 429 w 665"/>
                  <a:gd name="T57" fmla="*/ 759 h 968"/>
                  <a:gd name="T58" fmla="*/ 421 w 665"/>
                  <a:gd name="T59" fmla="*/ 786 h 968"/>
                  <a:gd name="T60" fmla="*/ 411 w 665"/>
                  <a:gd name="T61" fmla="*/ 822 h 968"/>
                  <a:gd name="T62" fmla="*/ 332 w 665"/>
                  <a:gd name="T63" fmla="*/ 0 h 968"/>
                  <a:gd name="T64" fmla="*/ 0 w 665"/>
                  <a:gd name="T65" fmla="*/ 333 h 968"/>
                  <a:gd name="T66" fmla="*/ 152 w 665"/>
                  <a:gd name="T67" fmla="*/ 698 h 968"/>
                  <a:gd name="T68" fmla="*/ 332 w 665"/>
                  <a:gd name="T69" fmla="*/ 968 h 968"/>
                  <a:gd name="T70" fmla="*/ 513 w 665"/>
                  <a:gd name="T71" fmla="*/ 699 h 968"/>
                  <a:gd name="T72" fmla="*/ 665 w 665"/>
                  <a:gd name="T73" fmla="*/ 333 h 968"/>
                  <a:gd name="T74" fmla="*/ 332 w 665"/>
                  <a:gd name="T75" fmla="*/ 0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65" h="968">
                    <a:moveTo>
                      <a:pt x="474" y="636"/>
                    </a:moveTo>
                    <a:lnTo>
                      <a:pt x="192" y="636"/>
                    </a:lnTo>
                    <a:cubicBezTo>
                      <a:pt x="176" y="603"/>
                      <a:pt x="158" y="570"/>
                      <a:pt x="140" y="538"/>
                    </a:cubicBezTo>
                    <a:cubicBezTo>
                      <a:pt x="101" y="467"/>
                      <a:pt x="60" y="394"/>
                      <a:pt x="60" y="333"/>
                    </a:cubicBezTo>
                    <a:cubicBezTo>
                      <a:pt x="60" y="182"/>
                      <a:pt x="182" y="60"/>
                      <a:pt x="332" y="60"/>
                    </a:cubicBezTo>
                    <a:cubicBezTo>
                      <a:pt x="482" y="60"/>
                      <a:pt x="604" y="182"/>
                      <a:pt x="604" y="333"/>
                    </a:cubicBezTo>
                    <a:cubicBezTo>
                      <a:pt x="604" y="394"/>
                      <a:pt x="563" y="467"/>
                      <a:pt x="524" y="538"/>
                    </a:cubicBezTo>
                    <a:cubicBezTo>
                      <a:pt x="506" y="571"/>
                      <a:pt x="488" y="603"/>
                      <a:pt x="474" y="636"/>
                    </a:cubicBezTo>
                    <a:close/>
                    <a:moveTo>
                      <a:pt x="332" y="152"/>
                    </a:moveTo>
                    <a:cubicBezTo>
                      <a:pt x="232" y="152"/>
                      <a:pt x="150" y="233"/>
                      <a:pt x="150" y="334"/>
                    </a:cubicBezTo>
                    <a:cubicBezTo>
                      <a:pt x="150" y="342"/>
                      <a:pt x="157" y="348"/>
                      <a:pt x="166" y="348"/>
                    </a:cubicBezTo>
                    <a:cubicBezTo>
                      <a:pt x="174" y="348"/>
                      <a:pt x="180" y="342"/>
                      <a:pt x="180" y="334"/>
                    </a:cubicBezTo>
                    <a:cubicBezTo>
                      <a:pt x="180" y="250"/>
                      <a:pt x="249" y="182"/>
                      <a:pt x="332" y="182"/>
                    </a:cubicBezTo>
                    <a:cubicBezTo>
                      <a:pt x="340" y="182"/>
                      <a:pt x="347" y="175"/>
                      <a:pt x="347" y="167"/>
                    </a:cubicBezTo>
                    <a:cubicBezTo>
                      <a:pt x="347" y="158"/>
                      <a:pt x="340" y="152"/>
                      <a:pt x="332" y="152"/>
                    </a:cubicBezTo>
                    <a:close/>
                    <a:moveTo>
                      <a:pt x="332" y="908"/>
                    </a:moveTo>
                    <a:cubicBezTo>
                      <a:pt x="302" y="908"/>
                      <a:pt x="287" y="904"/>
                      <a:pt x="272" y="870"/>
                    </a:cubicBezTo>
                    <a:lnTo>
                      <a:pt x="400" y="854"/>
                    </a:lnTo>
                    <a:cubicBezTo>
                      <a:pt x="381" y="904"/>
                      <a:pt x="368" y="908"/>
                      <a:pt x="332" y="908"/>
                    </a:cubicBezTo>
                    <a:close/>
                    <a:moveTo>
                      <a:pt x="233" y="754"/>
                    </a:moveTo>
                    <a:cubicBezTo>
                      <a:pt x="228" y="736"/>
                      <a:pt x="222" y="717"/>
                      <a:pt x="215" y="696"/>
                    </a:cubicBezTo>
                    <a:lnTo>
                      <a:pt x="450" y="696"/>
                    </a:lnTo>
                    <a:cubicBezTo>
                      <a:pt x="446" y="707"/>
                      <a:pt x="442" y="718"/>
                      <a:pt x="439" y="728"/>
                    </a:cubicBezTo>
                    <a:cubicBezTo>
                      <a:pt x="439" y="728"/>
                      <a:pt x="233" y="754"/>
                      <a:pt x="233" y="754"/>
                    </a:cubicBezTo>
                    <a:close/>
                    <a:moveTo>
                      <a:pt x="411" y="822"/>
                    </a:moveTo>
                    <a:lnTo>
                      <a:pt x="261" y="841"/>
                    </a:lnTo>
                    <a:cubicBezTo>
                      <a:pt x="256" y="826"/>
                      <a:pt x="250" y="808"/>
                      <a:pt x="243" y="784"/>
                    </a:cubicBezTo>
                    <a:cubicBezTo>
                      <a:pt x="242" y="784"/>
                      <a:pt x="242" y="783"/>
                      <a:pt x="242" y="783"/>
                    </a:cubicBezTo>
                    <a:lnTo>
                      <a:pt x="429" y="759"/>
                    </a:lnTo>
                    <a:cubicBezTo>
                      <a:pt x="426" y="768"/>
                      <a:pt x="424" y="778"/>
                      <a:pt x="421" y="786"/>
                    </a:cubicBezTo>
                    <a:cubicBezTo>
                      <a:pt x="417" y="800"/>
                      <a:pt x="414" y="812"/>
                      <a:pt x="411" y="822"/>
                    </a:cubicBezTo>
                    <a:close/>
                    <a:moveTo>
                      <a:pt x="332" y="0"/>
                    </a:moveTo>
                    <a:cubicBezTo>
                      <a:pt x="149" y="0"/>
                      <a:pt x="0" y="149"/>
                      <a:pt x="0" y="333"/>
                    </a:cubicBezTo>
                    <a:cubicBezTo>
                      <a:pt x="0" y="455"/>
                      <a:pt x="111" y="584"/>
                      <a:pt x="152" y="698"/>
                    </a:cubicBezTo>
                    <a:cubicBezTo>
                      <a:pt x="212" y="867"/>
                      <a:pt x="206" y="968"/>
                      <a:pt x="332" y="968"/>
                    </a:cubicBezTo>
                    <a:cubicBezTo>
                      <a:pt x="461" y="968"/>
                      <a:pt x="452" y="867"/>
                      <a:pt x="513" y="699"/>
                    </a:cubicBezTo>
                    <a:cubicBezTo>
                      <a:pt x="553" y="584"/>
                      <a:pt x="665" y="454"/>
                      <a:pt x="665" y="333"/>
                    </a:cubicBezTo>
                    <a:cubicBezTo>
                      <a:pt x="665" y="149"/>
                      <a:pt x="516" y="0"/>
                      <a:pt x="3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759376" y="4165137"/>
              <a:ext cx="1226709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000" dirty="0" smtClean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sz="1000" dirty="0" smtClean="0">
                  <a:solidFill>
                    <a:schemeClr val="accent1"/>
                  </a:solidFill>
                  <a:latin typeface="+mn-ea"/>
                </a:rPr>
                <a:t>1</a:t>
              </a:r>
              <a:endParaRPr lang="en-US" sz="10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787349" y="3828725"/>
            <a:ext cx="1226709" cy="810121"/>
            <a:chOff x="1787349" y="3600125"/>
            <a:chExt cx="1226709" cy="810121"/>
          </a:xfrm>
        </p:grpSpPr>
        <p:grpSp>
          <p:nvGrpSpPr>
            <p:cNvPr id="33" name="Group 32"/>
            <p:cNvGrpSpPr/>
            <p:nvPr/>
          </p:nvGrpSpPr>
          <p:grpSpPr>
            <a:xfrm>
              <a:off x="2152880" y="3600125"/>
              <a:ext cx="495647" cy="495647"/>
              <a:chOff x="2146300" y="3683000"/>
              <a:chExt cx="465138" cy="465138"/>
            </a:xfrm>
          </p:grpSpPr>
          <p:sp>
            <p:nvSpPr>
              <p:cNvPr id="34" name="Oval 5"/>
              <p:cNvSpPr>
                <a:spLocks noChangeArrowheads="1"/>
              </p:cNvSpPr>
              <p:nvPr/>
            </p:nvSpPr>
            <p:spPr bwMode="auto">
              <a:xfrm>
                <a:off x="2146300" y="3683000"/>
                <a:ext cx="465138" cy="4651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5" name="Freeform 53"/>
              <p:cNvSpPr>
                <a:spLocks noEditPoints="1"/>
              </p:cNvSpPr>
              <p:nvPr/>
            </p:nvSpPr>
            <p:spPr bwMode="auto">
              <a:xfrm>
                <a:off x="2241550" y="3816350"/>
                <a:ext cx="274638" cy="198438"/>
              </a:xfrm>
              <a:custGeom>
                <a:avLst/>
                <a:gdLst>
                  <a:gd name="T0" fmla="*/ 583 w 762"/>
                  <a:gd name="T1" fmla="*/ 501 h 549"/>
                  <a:gd name="T2" fmla="*/ 583 w 762"/>
                  <a:gd name="T3" fmla="*/ 501 h 549"/>
                  <a:gd name="T4" fmla="*/ 155 w 762"/>
                  <a:gd name="T5" fmla="*/ 501 h 549"/>
                  <a:gd name="T6" fmla="*/ 47 w 762"/>
                  <a:gd name="T7" fmla="*/ 394 h 549"/>
                  <a:gd name="T8" fmla="*/ 101 w 762"/>
                  <a:gd name="T9" fmla="*/ 301 h 549"/>
                  <a:gd name="T10" fmla="*/ 122 w 762"/>
                  <a:gd name="T11" fmla="*/ 245 h 549"/>
                  <a:gd name="T12" fmla="*/ 119 w 762"/>
                  <a:gd name="T13" fmla="*/ 227 h 549"/>
                  <a:gd name="T14" fmla="*/ 178 w 762"/>
                  <a:gd name="T15" fmla="*/ 167 h 549"/>
                  <a:gd name="T16" fmla="*/ 211 w 762"/>
                  <a:gd name="T17" fmla="*/ 173 h 549"/>
                  <a:gd name="T18" fmla="*/ 254 w 762"/>
                  <a:gd name="T19" fmla="*/ 145 h 549"/>
                  <a:gd name="T20" fmla="*/ 405 w 762"/>
                  <a:gd name="T21" fmla="*/ 48 h 549"/>
                  <a:gd name="T22" fmla="*/ 570 w 762"/>
                  <a:gd name="T23" fmla="*/ 199 h 549"/>
                  <a:gd name="T24" fmla="*/ 608 w 762"/>
                  <a:gd name="T25" fmla="*/ 241 h 549"/>
                  <a:gd name="T26" fmla="*/ 714 w 762"/>
                  <a:gd name="T27" fmla="*/ 370 h 549"/>
                  <a:gd name="T28" fmla="*/ 583 w 762"/>
                  <a:gd name="T29" fmla="*/ 501 h 549"/>
                  <a:gd name="T30" fmla="*/ 617 w 762"/>
                  <a:gd name="T31" fmla="*/ 194 h 549"/>
                  <a:gd name="T32" fmla="*/ 405 w 762"/>
                  <a:gd name="T33" fmla="*/ 0 h 549"/>
                  <a:gd name="T34" fmla="*/ 211 w 762"/>
                  <a:gd name="T35" fmla="*/ 125 h 549"/>
                  <a:gd name="T36" fmla="*/ 178 w 762"/>
                  <a:gd name="T37" fmla="*/ 119 h 549"/>
                  <a:gd name="T38" fmla="*/ 71 w 762"/>
                  <a:gd name="T39" fmla="*/ 227 h 549"/>
                  <a:gd name="T40" fmla="*/ 77 w 762"/>
                  <a:gd name="T41" fmla="*/ 260 h 549"/>
                  <a:gd name="T42" fmla="*/ 0 w 762"/>
                  <a:gd name="T43" fmla="*/ 394 h 549"/>
                  <a:gd name="T44" fmla="*/ 155 w 762"/>
                  <a:gd name="T45" fmla="*/ 548 h 549"/>
                  <a:gd name="T46" fmla="*/ 155 w 762"/>
                  <a:gd name="T47" fmla="*/ 549 h 549"/>
                  <a:gd name="T48" fmla="*/ 583 w 762"/>
                  <a:gd name="T49" fmla="*/ 549 h 549"/>
                  <a:gd name="T50" fmla="*/ 583 w 762"/>
                  <a:gd name="T51" fmla="*/ 548 h 549"/>
                  <a:gd name="T52" fmla="*/ 762 w 762"/>
                  <a:gd name="T53" fmla="*/ 370 h 549"/>
                  <a:gd name="T54" fmla="*/ 617 w 762"/>
                  <a:gd name="T55" fmla="*/ 194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62" h="549">
                    <a:moveTo>
                      <a:pt x="583" y="501"/>
                    </a:moveTo>
                    <a:lnTo>
                      <a:pt x="583" y="501"/>
                    </a:lnTo>
                    <a:lnTo>
                      <a:pt x="155" y="501"/>
                    </a:lnTo>
                    <a:cubicBezTo>
                      <a:pt x="96" y="501"/>
                      <a:pt x="47" y="453"/>
                      <a:pt x="47" y="394"/>
                    </a:cubicBezTo>
                    <a:cubicBezTo>
                      <a:pt x="47" y="356"/>
                      <a:pt x="67" y="321"/>
                      <a:pt x="101" y="301"/>
                    </a:cubicBezTo>
                    <a:cubicBezTo>
                      <a:pt x="134" y="283"/>
                      <a:pt x="136" y="279"/>
                      <a:pt x="122" y="245"/>
                    </a:cubicBezTo>
                    <a:cubicBezTo>
                      <a:pt x="120" y="238"/>
                      <a:pt x="119" y="232"/>
                      <a:pt x="119" y="227"/>
                    </a:cubicBezTo>
                    <a:cubicBezTo>
                      <a:pt x="119" y="194"/>
                      <a:pt x="146" y="167"/>
                      <a:pt x="178" y="167"/>
                    </a:cubicBezTo>
                    <a:cubicBezTo>
                      <a:pt x="178" y="167"/>
                      <a:pt x="194" y="166"/>
                      <a:pt x="211" y="173"/>
                    </a:cubicBezTo>
                    <a:cubicBezTo>
                      <a:pt x="238" y="184"/>
                      <a:pt x="241" y="173"/>
                      <a:pt x="254" y="145"/>
                    </a:cubicBezTo>
                    <a:cubicBezTo>
                      <a:pt x="281" y="86"/>
                      <a:pt x="340" y="48"/>
                      <a:pt x="405" y="48"/>
                    </a:cubicBezTo>
                    <a:cubicBezTo>
                      <a:pt x="490" y="48"/>
                      <a:pt x="561" y="113"/>
                      <a:pt x="570" y="199"/>
                    </a:cubicBezTo>
                    <a:cubicBezTo>
                      <a:pt x="572" y="233"/>
                      <a:pt x="572" y="233"/>
                      <a:pt x="608" y="241"/>
                    </a:cubicBezTo>
                    <a:cubicBezTo>
                      <a:pt x="670" y="253"/>
                      <a:pt x="714" y="307"/>
                      <a:pt x="714" y="370"/>
                    </a:cubicBezTo>
                    <a:cubicBezTo>
                      <a:pt x="714" y="442"/>
                      <a:pt x="655" y="501"/>
                      <a:pt x="583" y="501"/>
                    </a:cubicBezTo>
                    <a:close/>
                    <a:moveTo>
                      <a:pt x="617" y="194"/>
                    </a:moveTo>
                    <a:cubicBezTo>
                      <a:pt x="606" y="86"/>
                      <a:pt x="516" y="0"/>
                      <a:pt x="405" y="0"/>
                    </a:cubicBezTo>
                    <a:cubicBezTo>
                      <a:pt x="318" y="0"/>
                      <a:pt x="245" y="51"/>
                      <a:pt x="211" y="125"/>
                    </a:cubicBezTo>
                    <a:cubicBezTo>
                      <a:pt x="200" y="122"/>
                      <a:pt x="190" y="119"/>
                      <a:pt x="178" y="119"/>
                    </a:cubicBezTo>
                    <a:cubicBezTo>
                      <a:pt x="119" y="119"/>
                      <a:pt x="71" y="167"/>
                      <a:pt x="71" y="227"/>
                    </a:cubicBezTo>
                    <a:cubicBezTo>
                      <a:pt x="71" y="239"/>
                      <a:pt x="74" y="250"/>
                      <a:pt x="77" y="260"/>
                    </a:cubicBezTo>
                    <a:cubicBezTo>
                      <a:pt x="31" y="287"/>
                      <a:pt x="0" y="336"/>
                      <a:pt x="0" y="394"/>
                    </a:cubicBezTo>
                    <a:cubicBezTo>
                      <a:pt x="0" y="479"/>
                      <a:pt x="69" y="548"/>
                      <a:pt x="155" y="548"/>
                    </a:cubicBezTo>
                    <a:lnTo>
                      <a:pt x="155" y="549"/>
                    </a:lnTo>
                    <a:lnTo>
                      <a:pt x="583" y="549"/>
                    </a:lnTo>
                    <a:lnTo>
                      <a:pt x="583" y="548"/>
                    </a:lnTo>
                    <a:cubicBezTo>
                      <a:pt x="682" y="548"/>
                      <a:pt x="762" y="468"/>
                      <a:pt x="762" y="370"/>
                    </a:cubicBezTo>
                    <a:cubicBezTo>
                      <a:pt x="762" y="283"/>
                      <a:pt x="699" y="210"/>
                      <a:pt x="617" y="1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787349" y="4165136"/>
              <a:ext cx="1226709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sz="1000" dirty="0" smtClean="0">
                  <a:solidFill>
                    <a:schemeClr val="accent2"/>
                  </a:solidFill>
                  <a:latin typeface="+mn-ea"/>
                </a:rPr>
                <a:t>2</a:t>
              </a:r>
              <a:endParaRPr lang="en-US" sz="1000" dirty="0">
                <a:solidFill>
                  <a:schemeClr val="accent2"/>
                </a:solidFill>
                <a:latin typeface="+mn-ea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819231" y="3828724"/>
            <a:ext cx="1226709" cy="810123"/>
            <a:chOff x="2819231" y="3600124"/>
            <a:chExt cx="1226709" cy="810123"/>
          </a:xfrm>
        </p:grpSpPr>
        <p:grpSp>
          <p:nvGrpSpPr>
            <p:cNvPr id="27" name="Group 26"/>
            <p:cNvGrpSpPr/>
            <p:nvPr/>
          </p:nvGrpSpPr>
          <p:grpSpPr>
            <a:xfrm>
              <a:off x="3184493" y="3600124"/>
              <a:ext cx="489478" cy="493949"/>
              <a:chOff x="664888" y="2539349"/>
              <a:chExt cx="695325" cy="701675"/>
            </a:xfrm>
          </p:grpSpPr>
          <p:sp>
            <p:nvSpPr>
              <p:cNvPr id="28" name="Oval 27"/>
              <p:cNvSpPr>
                <a:spLocks noChangeArrowheads="1"/>
              </p:cNvSpPr>
              <p:nvPr/>
            </p:nvSpPr>
            <p:spPr bwMode="auto">
              <a:xfrm>
                <a:off x="664888" y="2539349"/>
                <a:ext cx="695325" cy="7016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9" name="Freeform 28"/>
              <p:cNvSpPr>
                <a:spLocks noEditPoints="1"/>
              </p:cNvSpPr>
              <p:nvPr/>
            </p:nvSpPr>
            <p:spPr bwMode="auto">
              <a:xfrm>
                <a:off x="837925" y="2713974"/>
                <a:ext cx="358775" cy="352425"/>
              </a:xfrm>
              <a:custGeom>
                <a:avLst/>
                <a:gdLst>
                  <a:gd name="T0" fmla="*/ 816 w 994"/>
                  <a:gd name="T1" fmla="*/ 408 h 968"/>
                  <a:gd name="T2" fmla="*/ 740 w 994"/>
                  <a:gd name="T3" fmla="*/ 228 h 968"/>
                  <a:gd name="T4" fmla="*/ 611 w 994"/>
                  <a:gd name="T5" fmla="*/ 99 h 968"/>
                  <a:gd name="T6" fmla="*/ 846 w 994"/>
                  <a:gd name="T7" fmla="*/ 120 h 968"/>
                  <a:gd name="T8" fmla="*/ 868 w 994"/>
                  <a:gd name="T9" fmla="*/ 356 h 968"/>
                  <a:gd name="T10" fmla="*/ 218 w 994"/>
                  <a:gd name="T11" fmla="*/ 750 h 968"/>
                  <a:gd name="T12" fmla="*/ 134 w 994"/>
                  <a:gd name="T13" fmla="*/ 590 h 968"/>
                  <a:gd name="T14" fmla="*/ 364 w 994"/>
                  <a:gd name="T15" fmla="*/ 603 h 968"/>
                  <a:gd name="T16" fmla="*/ 380 w 994"/>
                  <a:gd name="T17" fmla="*/ 837 h 968"/>
                  <a:gd name="T18" fmla="*/ 268 w 994"/>
                  <a:gd name="T19" fmla="*/ 867 h 968"/>
                  <a:gd name="T20" fmla="*/ 106 w 994"/>
                  <a:gd name="T21" fmla="*/ 908 h 968"/>
                  <a:gd name="T22" fmla="*/ 64 w 994"/>
                  <a:gd name="T23" fmla="*/ 846 h 968"/>
                  <a:gd name="T24" fmla="*/ 197 w 994"/>
                  <a:gd name="T25" fmla="*/ 772 h 968"/>
                  <a:gd name="T26" fmla="*/ 126 w 994"/>
                  <a:gd name="T27" fmla="*/ 904 h 968"/>
                  <a:gd name="T28" fmla="*/ 317 w 994"/>
                  <a:gd name="T29" fmla="*/ 501 h 968"/>
                  <a:gd name="T30" fmla="*/ 463 w 994"/>
                  <a:gd name="T31" fmla="*/ 248 h 968"/>
                  <a:gd name="T32" fmla="*/ 317 w 994"/>
                  <a:gd name="T33" fmla="*/ 501 h 968"/>
                  <a:gd name="T34" fmla="*/ 447 w 994"/>
                  <a:gd name="T35" fmla="*/ 613 h 968"/>
                  <a:gd name="T36" fmla="*/ 346 w 994"/>
                  <a:gd name="T37" fmla="*/ 516 h 968"/>
                  <a:gd name="T38" fmla="*/ 697 w 994"/>
                  <a:gd name="T39" fmla="*/ 271 h 968"/>
                  <a:gd name="T40" fmla="*/ 447 w 994"/>
                  <a:gd name="T41" fmla="*/ 613 h 968"/>
                  <a:gd name="T42" fmla="*/ 484 w 994"/>
                  <a:gd name="T43" fmla="*/ 720 h 968"/>
                  <a:gd name="T44" fmla="*/ 748 w 994"/>
                  <a:gd name="T45" fmla="*/ 354 h 968"/>
                  <a:gd name="T46" fmla="*/ 718 w 994"/>
                  <a:gd name="T47" fmla="*/ 507 h 968"/>
                  <a:gd name="T48" fmla="*/ 484 w 994"/>
                  <a:gd name="T49" fmla="*/ 743 h 968"/>
                  <a:gd name="T50" fmla="*/ 889 w 994"/>
                  <a:gd name="T51" fmla="*/ 78 h 968"/>
                  <a:gd name="T52" fmla="*/ 568 w 994"/>
                  <a:gd name="T53" fmla="*/ 56 h 968"/>
                  <a:gd name="T54" fmla="*/ 419 w 994"/>
                  <a:gd name="T55" fmla="*/ 206 h 968"/>
                  <a:gd name="T56" fmla="*/ 419 w 994"/>
                  <a:gd name="T57" fmla="*/ 207 h 968"/>
                  <a:gd name="T58" fmla="*/ 76 w 994"/>
                  <a:gd name="T59" fmla="*/ 574 h 968"/>
                  <a:gd name="T60" fmla="*/ 0 w 994"/>
                  <a:gd name="T61" fmla="*/ 863 h 968"/>
                  <a:gd name="T62" fmla="*/ 141 w 994"/>
                  <a:gd name="T63" fmla="*/ 963 h 968"/>
                  <a:gd name="T64" fmla="*/ 449 w 994"/>
                  <a:gd name="T65" fmla="*/ 865 h 968"/>
                  <a:gd name="T66" fmla="*/ 889 w 994"/>
                  <a:gd name="T67" fmla="*/ 7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94" h="968">
                    <a:moveTo>
                      <a:pt x="868" y="356"/>
                    </a:moveTo>
                    <a:lnTo>
                      <a:pt x="816" y="408"/>
                    </a:lnTo>
                    <a:cubicBezTo>
                      <a:pt x="816" y="401"/>
                      <a:pt x="817" y="394"/>
                      <a:pt x="817" y="387"/>
                    </a:cubicBezTo>
                    <a:cubicBezTo>
                      <a:pt x="811" y="328"/>
                      <a:pt x="784" y="272"/>
                      <a:pt x="740" y="228"/>
                    </a:cubicBezTo>
                    <a:cubicBezTo>
                      <a:pt x="691" y="178"/>
                      <a:pt x="625" y="150"/>
                      <a:pt x="561" y="149"/>
                    </a:cubicBezTo>
                    <a:lnTo>
                      <a:pt x="611" y="99"/>
                    </a:lnTo>
                    <a:cubicBezTo>
                      <a:pt x="636" y="74"/>
                      <a:pt x="671" y="60"/>
                      <a:pt x="709" y="60"/>
                    </a:cubicBezTo>
                    <a:cubicBezTo>
                      <a:pt x="757" y="60"/>
                      <a:pt x="808" y="82"/>
                      <a:pt x="846" y="120"/>
                    </a:cubicBezTo>
                    <a:cubicBezTo>
                      <a:pt x="882" y="157"/>
                      <a:pt x="903" y="201"/>
                      <a:pt x="907" y="247"/>
                    </a:cubicBezTo>
                    <a:cubicBezTo>
                      <a:pt x="909" y="289"/>
                      <a:pt x="896" y="328"/>
                      <a:pt x="868" y="356"/>
                    </a:cubicBezTo>
                    <a:close/>
                    <a:moveTo>
                      <a:pt x="268" y="867"/>
                    </a:moveTo>
                    <a:cubicBezTo>
                      <a:pt x="268" y="826"/>
                      <a:pt x="251" y="784"/>
                      <a:pt x="218" y="750"/>
                    </a:cubicBezTo>
                    <a:cubicBezTo>
                      <a:pt x="186" y="719"/>
                      <a:pt x="145" y="701"/>
                      <a:pt x="104" y="699"/>
                    </a:cubicBezTo>
                    <a:lnTo>
                      <a:pt x="134" y="590"/>
                    </a:lnTo>
                    <a:cubicBezTo>
                      <a:pt x="136" y="583"/>
                      <a:pt x="141" y="575"/>
                      <a:pt x="146" y="569"/>
                    </a:cubicBezTo>
                    <a:cubicBezTo>
                      <a:pt x="207" y="526"/>
                      <a:pt x="300" y="538"/>
                      <a:pt x="364" y="603"/>
                    </a:cubicBezTo>
                    <a:cubicBezTo>
                      <a:pt x="433" y="672"/>
                      <a:pt x="444" y="773"/>
                      <a:pt x="391" y="832"/>
                    </a:cubicBezTo>
                    <a:cubicBezTo>
                      <a:pt x="388" y="835"/>
                      <a:pt x="384" y="836"/>
                      <a:pt x="380" y="837"/>
                    </a:cubicBezTo>
                    <a:cubicBezTo>
                      <a:pt x="380" y="837"/>
                      <a:pt x="268" y="867"/>
                      <a:pt x="268" y="867"/>
                    </a:cubicBezTo>
                    <a:close/>
                    <a:moveTo>
                      <a:pt x="268" y="867"/>
                    </a:moveTo>
                    <a:close/>
                    <a:moveTo>
                      <a:pt x="126" y="904"/>
                    </a:moveTo>
                    <a:cubicBezTo>
                      <a:pt x="123" y="905"/>
                      <a:pt x="113" y="908"/>
                      <a:pt x="106" y="908"/>
                    </a:cubicBezTo>
                    <a:cubicBezTo>
                      <a:pt x="81" y="908"/>
                      <a:pt x="61" y="887"/>
                      <a:pt x="61" y="863"/>
                    </a:cubicBezTo>
                    <a:cubicBezTo>
                      <a:pt x="61" y="857"/>
                      <a:pt x="63" y="849"/>
                      <a:pt x="64" y="846"/>
                    </a:cubicBezTo>
                    <a:lnTo>
                      <a:pt x="96" y="730"/>
                    </a:lnTo>
                    <a:cubicBezTo>
                      <a:pt x="130" y="729"/>
                      <a:pt x="167" y="743"/>
                      <a:pt x="197" y="772"/>
                    </a:cubicBezTo>
                    <a:cubicBezTo>
                      <a:pt x="226" y="802"/>
                      <a:pt x="240" y="839"/>
                      <a:pt x="238" y="874"/>
                    </a:cubicBezTo>
                    <a:cubicBezTo>
                      <a:pt x="238" y="874"/>
                      <a:pt x="126" y="904"/>
                      <a:pt x="126" y="904"/>
                    </a:cubicBezTo>
                    <a:close/>
                    <a:moveTo>
                      <a:pt x="126" y="904"/>
                    </a:moveTo>
                    <a:close/>
                    <a:moveTo>
                      <a:pt x="317" y="501"/>
                    </a:moveTo>
                    <a:cubicBezTo>
                      <a:pt x="289" y="490"/>
                      <a:pt x="260" y="483"/>
                      <a:pt x="231" y="483"/>
                    </a:cubicBezTo>
                    <a:lnTo>
                      <a:pt x="463" y="248"/>
                    </a:lnTo>
                    <a:cubicBezTo>
                      <a:pt x="499" y="213"/>
                      <a:pt x="551" y="203"/>
                      <a:pt x="602" y="216"/>
                    </a:cubicBezTo>
                    <a:cubicBezTo>
                      <a:pt x="602" y="216"/>
                      <a:pt x="317" y="501"/>
                      <a:pt x="317" y="501"/>
                    </a:cubicBezTo>
                    <a:close/>
                    <a:moveTo>
                      <a:pt x="317" y="501"/>
                    </a:moveTo>
                    <a:close/>
                    <a:moveTo>
                      <a:pt x="447" y="613"/>
                    </a:moveTo>
                    <a:cubicBezTo>
                      <a:pt x="436" y="594"/>
                      <a:pt x="423" y="576"/>
                      <a:pt x="407" y="561"/>
                    </a:cubicBezTo>
                    <a:cubicBezTo>
                      <a:pt x="389" y="542"/>
                      <a:pt x="368" y="528"/>
                      <a:pt x="346" y="516"/>
                    </a:cubicBezTo>
                    <a:lnTo>
                      <a:pt x="634" y="227"/>
                    </a:lnTo>
                    <a:cubicBezTo>
                      <a:pt x="656" y="237"/>
                      <a:pt x="678" y="251"/>
                      <a:pt x="697" y="271"/>
                    </a:cubicBezTo>
                    <a:cubicBezTo>
                      <a:pt x="714" y="286"/>
                      <a:pt x="726" y="305"/>
                      <a:pt x="736" y="324"/>
                    </a:cubicBezTo>
                    <a:cubicBezTo>
                      <a:pt x="736" y="324"/>
                      <a:pt x="447" y="613"/>
                      <a:pt x="447" y="613"/>
                    </a:cubicBezTo>
                    <a:close/>
                    <a:moveTo>
                      <a:pt x="447" y="613"/>
                    </a:moveTo>
                    <a:close/>
                    <a:moveTo>
                      <a:pt x="484" y="720"/>
                    </a:moveTo>
                    <a:cubicBezTo>
                      <a:pt x="482" y="693"/>
                      <a:pt x="474" y="666"/>
                      <a:pt x="462" y="640"/>
                    </a:cubicBezTo>
                    <a:lnTo>
                      <a:pt x="748" y="354"/>
                    </a:lnTo>
                    <a:cubicBezTo>
                      <a:pt x="766" y="410"/>
                      <a:pt x="757" y="467"/>
                      <a:pt x="718" y="506"/>
                    </a:cubicBezTo>
                    <a:cubicBezTo>
                      <a:pt x="718" y="506"/>
                      <a:pt x="718" y="506"/>
                      <a:pt x="718" y="507"/>
                    </a:cubicBezTo>
                    <a:lnTo>
                      <a:pt x="718" y="507"/>
                    </a:lnTo>
                    <a:lnTo>
                      <a:pt x="484" y="743"/>
                    </a:lnTo>
                    <a:cubicBezTo>
                      <a:pt x="484" y="735"/>
                      <a:pt x="485" y="728"/>
                      <a:pt x="484" y="720"/>
                    </a:cubicBezTo>
                    <a:close/>
                    <a:moveTo>
                      <a:pt x="889" y="78"/>
                    </a:moveTo>
                    <a:cubicBezTo>
                      <a:pt x="839" y="28"/>
                      <a:pt x="773" y="0"/>
                      <a:pt x="709" y="0"/>
                    </a:cubicBezTo>
                    <a:cubicBezTo>
                      <a:pt x="654" y="0"/>
                      <a:pt x="605" y="20"/>
                      <a:pt x="568" y="56"/>
                    </a:cubicBezTo>
                    <a:lnTo>
                      <a:pt x="420" y="205"/>
                    </a:lnTo>
                    <a:cubicBezTo>
                      <a:pt x="420" y="206"/>
                      <a:pt x="420" y="206"/>
                      <a:pt x="419" y="206"/>
                    </a:cubicBezTo>
                    <a:cubicBezTo>
                      <a:pt x="419" y="207"/>
                      <a:pt x="419" y="207"/>
                      <a:pt x="419" y="207"/>
                    </a:cubicBezTo>
                    <a:lnTo>
                      <a:pt x="419" y="207"/>
                    </a:lnTo>
                    <a:lnTo>
                      <a:pt x="107" y="522"/>
                    </a:lnTo>
                    <a:cubicBezTo>
                      <a:pt x="92" y="536"/>
                      <a:pt x="82" y="554"/>
                      <a:pt x="76" y="574"/>
                    </a:cubicBezTo>
                    <a:lnTo>
                      <a:pt x="5" y="831"/>
                    </a:lnTo>
                    <a:cubicBezTo>
                      <a:pt x="5" y="832"/>
                      <a:pt x="0" y="852"/>
                      <a:pt x="0" y="863"/>
                    </a:cubicBezTo>
                    <a:cubicBezTo>
                      <a:pt x="0" y="921"/>
                      <a:pt x="47" y="968"/>
                      <a:pt x="106" y="968"/>
                    </a:cubicBezTo>
                    <a:cubicBezTo>
                      <a:pt x="118" y="968"/>
                      <a:pt x="140" y="963"/>
                      <a:pt x="141" y="963"/>
                    </a:cubicBezTo>
                    <a:lnTo>
                      <a:pt x="397" y="895"/>
                    </a:lnTo>
                    <a:cubicBezTo>
                      <a:pt x="417" y="890"/>
                      <a:pt x="435" y="879"/>
                      <a:pt x="449" y="865"/>
                    </a:cubicBezTo>
                    <a:lnTo>
                      <a:pt x="910" y="399"/>
                    </a:lnTo>
                    <a:cubicBezTo>
                      <a:pt x="994" y="315"/>
                      <a:pt x="984" y="174"/>
                      <a:pt x="889" y="7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2819231" y="4165137"/>
              <a:ext cx="1226709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sz="1000" dirty="0" smtClean="0">
                  <a:solidFill>
                    <a:schemeClr val="accent3"/>
                  </a:solidFill>
                  <a:latin typeface="+mn-ea"/>
                </a:rPr>
                <a:t>3</a:t>
              </a:r>
              <a:endParaRPr lang="en-US" sz="1000" dirty="0">
                <a:solidFill>
                  <a:schemeClr val="accent3"/>
                </a:solidFill>
                <a:latin typeface="+mn-ea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840208" y="3828724"/>
            <a:ext cx="1226709" cy="810121"/>
            <a:chOff x="3840208" y="3600124"/>
            <a:chExt cx="1226709" cy="810121"/>
          </a:xfrm>
        </p:grpSpPr>
        <p:grpSp>
          <p:nvGrpSpPr>
            <p:cNvPr id="30" name="Group 29"/>
            <p:cNvGrpSpPr/>
            <p:nvPr/>
          </p:nvGrpSpPr>
          <p:grpSpPr>
            <a:xfrm>
              <a:off x="4209939" y="3600124"/>
              <a:ext cx="488362" cy="493949"/>
              <a:chOff x="670443" y="3591499"/>
              <a:chExt cx="693738" cy="701675"/>
            </a:xfrm>
          </p:grpSpPr>
          <p:sp>
            <p:nvSpPr>
              <p:cNvPr id="31" name="Oval 30"/>
              <p:cNvSpPr>
                <a:spLocks noChangeArrowheads="1"/>
              </p:cNvSpPr>
              <p:nvPr/>
            </p:nvSpPr>
            <p:spPr bwMode="auto">
              <a:xfrm>
                <a:off x="670443" y="3591499"/>
                <a:ext cx="693738" cy="70167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840305" y="3770887"/>
                <a:ext cx="352425" cy="342900"/>
              </a:xfrm>
              <a:custGeom>
                <a:avLst/>
                <a:gdLst>
                  <a:gd name="T0" fmla="*/ 718 w 977"/>
                  <a:gd name="T1" fmla="*/ 556 h 938"/>
                  <a:gd name="T2" fmla="*/ 699 w 977"/>
                  <a:gd name="T3" fmla="*/ 614 h 938"/>
                  <a:gd name="T4" fmla="*/ 742 w 977"/>
                  <a:gd name="T5" fmla="*/ 870 h 938"/>
                  <a:gd name="T6" fmla="*/ 522 w 977"/>
                  <a:gd name="T7" fmla="*/ 752 h 938"/>
                  <a:gd name="T8" fmla="*/ 488 w 977"/>
                  <a:gd name="T9" fmla="*/ 743 h 938"/>
                  <a:gd name="T10" fmla="*/ 455 w 977"/>
                  <a:gd name="T11" fmla="*/ 752 h 938"/>
                  <a:gd name="T12" fmla="*/ 235 w 977"/>
                  <a:gd name="T13" fmla="*/ 870 h 938"/>
                  <a:gd name="T14" fmla="*/ 278 w 977"/>
                  <a:gd name="T15" fmla="*/ 614 h 938"/>
                  <a:gd name="T16" fmla="*/ 259 w 977"/>
                  <a:gd name="T17" fmla="*/ 556 h 938"/>
                  <a:gd name="T18" fmla="*/ 75 w 977"/>
                  <a:gd name="T19" fmla="*/ 371 h 938"/>
                  <a:gd name="T20" fmla="*/ 326 w 977"/>
                  <a:gd name="T21" fmla="*/ 334 h 938"/>
                  <a:gd name="T22" fmla="*/ 379 w 977"/>
                  <a:gd name="T23" fmla="*/ 296 h 938"/>
                  <a:gd name="T24" fmla="*/ 488 w 977"/>
                  <a:gd name="T25" fmla="*/ 68 h 938"/>
                  <a:gd name="T26" fmla="*/ 598 w 977"/>
                  <a:gd name="T27" fmla="*/ 296 h 938"/>
                  <a:gd name="T28" fmla="*/ 650 w 977"/>
                  <a:gd name="T29" fmla="*/ 334 h 938"/>
                  <a:gd name="T30" fmla="*/ 902 w 977"/>
                  <a:gd name="T31" fmla="*/ 371 h 938"/>
                  <a:gd name="T32" fmla="*/ 718 w 977"/>
                  <a:gd name="T33" fmla="*/ 556 h 938"/>
                  <a:gd name="T34" fmla="*/ 968 w 977"/>
                  <a:gd name="T35" fmla="*/ 350 h 938"/>
                  <a:gd name="T36" fmla="*/ 913 w 977"/>
                  <a:gd name="T37" fmla="*/ 304 h 938"/>
                  <a:gd name="T38" fmla="*/ 661 w 977"/>
                  <a:gd name="T39" fmla="*/ 267 h 938"/>
                  <a:gd name="T40" fmla="*/ 552 w 977"/>
                  <a:gd name="T41" fmla="*/ 39 h 938"/>
                  <a:gd name="T42" fmla="*/ 488 w 977"/>
                  <a:gd name="T43" fmla="*/ 0 h 938"/>
                  <a:gd name="T44" fmla="*/ 425 w 977"/>
                  <a:gd name="T45" fmla="*/ 39 h 938"/>
                  <a:gd name="T46" fmla="*/ 316 w 977"/>
                  <a:gd name="T47" fmla="*/ 267 h 938"/>
                  <a:gd name="T48" fmla="*/ 64 w 977"/>
                  <a:gd name="T49" fmla="*/ 304 h 938"/>
                  <a:gd name="T50" fmla="*/ 8 w 977"/>
                  <a:gd name="T51" fmla="*/ 350 h 938"/>
                  <a:gd name="T52" fmla="*/ 25 w 977"/>
                  <a:gd name="T53" fmla="*/ 419 h 938"/>
                  <a:gd name="T54" fmla="*/ 209 w 977"/>
                  <a:gd name="T55" fmla="*/ 603 h 938"/>
                  <a:gd name="T56" fmla="*/ 166 w 977"/>
                  <a:gd name="T57" fmla="*/ 859 h 938"/>
                  <a:gd name="T58" fmla="*/ 195 w 977"/>
                  <a:gd name="T59" fmla="*/ 925 h 938"/>
                  <a:gd name="T60" fmla="*/ 235 w 977"/>
                  <a:gd name="T61" fmla="*/ 938 h 938"/>
                  <a:gd name="T62" fmla="*/ 269 w 977"/>
                  <a:gd name="T63" fmla="*/ 929 h 938"/>
                  <a:gd name="T64" fmla="*/ 488 w 977"/>
                  <a:gd name="T65" fmla="*/ 811 h 938"/>
                  <a:gd name="T66" fmla="*/ 708 w 977"/>
                  <a:gd name="T67" fmla="*/ 929 h 938"/>
                  <a:gd name="T68" fmla="*/ 742 w 977"/>
                  <a:gd name="T69" fmla="*/ 938 h 938"/>
                  <a:gd name="T70" fmla="*/ 782 w 977"/>
                  <a:gd name="T71" fmla="*/ 925 h 938"/>
                  <a:gd name="T72" fmla="*/ 811 w 977"/>
                  <a:gd name="T73" fmla="*/ 859 h 938"/>
                  <a:gd name="T74" fmla="*/ 768 w 977"/>
                  <a:gd name="T75" fmla="*/ 603 h 938"/>
                  <a:gd name="T76" fmla="*/ 952 w 977"/>
                  <a:gd name="T77" fmla="*/ 419 h 938"/>
                  <a:gd name="T78" fmla="*/ 968 w 977"/>
                  <a:gd name="T79" fmla="*/ 35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77" h="938">
                    <a:moveTo>
                      <a:pt x="718" y="556"/>
                    </a:moveTo>
                    <a:cubicBezTo>
                      <a:pt x="702" y="571"/>
                      <a:pt x="695" y="593"/>
                      <a:pt x="699" y="614"/>
                    </a:cubicBezTo>
                    <a:lnTo>
                      <a:pt x="742" y="870"/>
                    </a:lnTo>
                    <a:lnTo>
                      <a:pt x="522" y="752"/>
                    </a:lnTo>
                    <a:cubicBezTo>
                      <a:pt x="512" y="746"/>
                      <a:pt x="500" y="743"/>
                      <a:pt x="488" y="743"/>
                    </a:cubicBezTo>
                    <a:cubicBezTo>
                      <a:pt x="477" y="743"/>
                      <a:pt x="465" y="746"/>
                      <a:pt x="455" y="752"/>
                    </a:cubicBezTo>
                    <a:lnTo>
                      <a:pt x="235" y="870"/>
                    </a:lnTo>
                    <a:lnTo>
                      <a:pt x="278" y="614"/>
                    </a:lnTo>
                    <a:cubicBezTo>
                      <a:pt x="281" y="593"/>
                      <a:pt x="275" y="571"/>
                      <a:pt x="259" y="556"/>
                    </a:cubicBezTo>
                    <a:lnTo>
                      <a:pt x="75" y="371"/>
                    </a:lnTo>
                    <a:lnTo>
                      <a:pt x="326" y="334"/>
                    </a:lnTo>
                    <a:cubicBezTo>
                      <a:pt x="349" y="330"/>
                      <a:pt x="369" y="316"/>
                      <a:pt x="379" y="296"/>
                    </a:cubicBezTo>
                    <a:lnTo>
                      <a:pt x="488" y="68"/>
                    </a:lnTo>
                    <a:lnTo>
                      <a:pt x="598" y="296"/>
                    </a:lnTo>
                    <a:cubicBezTo>
                      <a:pt x="608" y="316"/>
                      <a:pt x="627" y="330"/>
                      <a:pt x="650" y="334"/>
                    </a:cubicBezTo>
                    <a:lnTo>
                      <a:pt x="902" y="371"/>
                    </a:lnTo>
                    <a:cubicBezTo>
                      <a:pt x="902" y="371"/>
                      <a:pt x="718" y="556"/>
                      <a:pt x="718" y="556"/>
                    </a:cubicBezTo>
                    <a:close/>
                    <a:moveTo>
                      <a:pt x="968" y="350"/>
                    </a:moveTo>
                    <a:cubicBezTo>
                      <a:pt x="960" y="326"/>
                      <a:pt x="939" y="308"/>
                      <a:pt x="913" y="304"/>
                    </a:cubicBezTo>
                    <a:lnTo>
                      <a:pt x="661" y="267"/>
                    </a:lnTo>
                    <a:lnTo>
                      <a:pt x="552" y="39"/>
                    </a:lnTo>
                    <a:cubicBezTo>
                      <a:pt x="540" y="16"/>
                      <a:pt x="516" y="0"/>
                      <a:pt x="488" y="0"/>
                    </a:cubicBezTo>
                    <a:cubicBezTo>
                      <a:pt x="461" y="0"/>
                      <a:pt x="437" y="16"/>
                      <a:pt x="425" y="39"/>
                    </a:cubicBezTo>
                    <a:lnTo>
                      <a:pt x="316" y="267"/>
                    </a:lnTo>
                    <a:lnTo>
                      <a:pt x="64" y="304"/>
                    </a:lnTo>
                    <a:cubicBezTo>
                      <a:pt x="38" y="308"/>
                      <a:pt x="17" y="326"/>
                      <a:pt x="8" y="350"/>
                    </a:cubicBezTo>
                    <a:cubicBezTo>
                      <a:pt x="0" y="374"/>
                      <a:pt x="6" y="401"/>
                      <a:pt x="25" y="419"/>
                    </a:cubicBezTo>
                    <a:lnTo>
                      <a:pt x="209" y="603"/>
                    </a:lnTo>
                    <a:lnTo>
                      <a:pt x="166" y="859"/>
                    </a:lnTo>
                    <a:cubicBezTo>
                      <a:pt x="162" y="884"/>
                      <a:pt x="173" y="910"/>
                      <a:pt x="195" y="925"/>
                    </a:cubicBezTo>
                    <a:cubicBezTo>
                      <a:pt x="207" y="934"/>
                      <a:pt x="221" y="938"/>
                      <a:pt x="235" y="938"/>
                    </a:cubicBezTo>
                    <a:cubicBezTo>
                      <a:pt x="247" y="938"/>
                      <a:pt x="258" y="935"/>
                      <a:pt x="269" y="929"/>
                    </a:cubicBezTo>
                    <a:lnTo>
                      <a:pt x="488" y="811"/>
                    </a:lnTo>
                    <a:lnTo>
                      <a:pt x="708" y="929"/>
                    </a:lnTo>
                    <a:cubicBezTo>
                      <a:pt x="718" y="935"/>
                      <a:pt x="730" y="938"/>
                      <a:pt x="742" y="938"/>
                    </a:cubicBezTo>
                    <a:cubicBezTo>
                      <a:pt x="756" y="938"/>
                      <a:pt x="770" y="934"/>
                      <a:pt x="782" y="925"/>
                    </a:cubicBezTo>
                    <a:cubicBezTo>
                      <a:pt x="804" y="910"/>
                      <a:pt x="815" y="884"/>
                      <a:pt x="811" y="859"/>
                    </a:cubicBezTo>
                    <a:lnTo>
                      <a:pt x="768" y="603"/>
                    </a:lnTo>
                    <a:lnTo>
                      <a:pt x="952" y="419"/>
                    </a:lnTo>
                    <a:cubicBezTo>
                      <a:pt x="971" y="401"/>
                      <a:pt x="977" y="374"/>
                      <a:pt x="968" y="3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3840208" y="4165135"/>
              <a:ext cx="1226709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sz="1000" dirty="0" smtClean="0">
                  <a:solidFill>
                    <a:schemeClr val="accent5"/>
                  </a:solidFill>
                  <a:latin typeface="+mn-ea"/>
                </a:rPr>
                <a:t>4</a:t>
              </a:r>
              <a:endParaRPr lang="en-US" sz="1000" dirty="0">
                <a:solidFill>
                  <a:schemeClr val="accent5"/>
                </a:solidFill>
                <a:latin typeface="+mn-ea"/>
              </a:endParaRPr>
            </a:p>
          </p:txBody>
        </p:sp>
      </p:grpSp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r="13029"/>
          <a:stretch>
            <a:fillRect/>
          </a:stretch>
        </p:blipFill>
        <p:spPr/>
      </p:pic>
      <p:sp>
        <p:nvSpPr>
          <p:cNvPr id="7" name="TextBox 44"/>
          <p:cNvSpPr txBox="1"/>
          <p:nvPr/>
        </p:nvSpPr>
        <p:spPr>
          <a:xfrm>
            <a:off x="658013" y="2759572"/>
            <a:ext cx="391975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>
                <a:solidFill>
                  <a:schemeClr val="accent1"/>
                </a:solidFill>
                <a:latin typeface="+mn-ea"/>
              </a:rPr>
              <a:t>- </a:t>
            </a:r>
            <a:r>
              <a:rPr lang="zh-CN" altLang="en-US" dirty="0">
                <a:solidFill>
                  <a:schemeClr val="accent1"/>
                </a:solidFill>
                <a:latin typeface="+mn-ea"/>
              </a:rPr>
              <a:t>博客阅读排行榜</a:t>
            </a:r>
            <a:endParaRPr lang="zh-CN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9" name="TextBox 43"/>
          <p:cNvSpPr txBox="1"/>
          <p:nvPr/>
        </p:nvSpPr>
        <p:spPr>
          <a:xfrm>
            <a:off x="838353" y="3101974"/>
            <a:ext cx="4419600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base"/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43"/>
          <p:cNvSpPr txBox="1"/>
          <p:nvPr/>
        </p:nvSpPr>
        <p:spPr>
          <a:xfrm>
            <a:off x="899948" y="1665604"/>
            <a:ext cx="44196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base"/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各个</a:t>
            </a:r>
            <a:r>
              <a:rPr lang="en-US" altLang="zh-CN" sz="1200" b="1" dirty="0">
                <a:solidFill>
                  <a:schemeClr val="tx1"/>
                </a:solidFill>
                <a:latin typeface="+mn-ea"/>
              </a:rPr>
              <a:t>oj</a:t>
            </a:r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题量展示</a:t>
            </a:r>
            <a:endParaRPr lang="zh-CN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TextBox 43"/>
          <p:cNvSpPr txBox="1"/>
          <p:nvPr/>
        </p:nvSpPr>
        <p:spPr>
          <a:xfrm>
            <a:off x="899948" y="1903094"/>
            <a:ext cx="44196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base"/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近期做题总数</a:t>
            </a:r>
            <a:endParaRPr lang="zh-CN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TextBox 43"/>
          <p:cNvSpPr txBox="1"/>
          <p:nvPr/>
        </p:nvSpPr>
        <p:spPr>
          <a:xfrm>
            <a:off x="899948" y="2155824"/>
            <a:ext cx="44196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base"/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点击用户进入相应</a:t>
            </a:r>
            <a:r>
              <a:rPr lang="en-US" altLang="zh-CN" sz="1200" b="1" dirty="0">
                <a:solidFill>
                  <a:schemeClr val="tx1"/>
                </a:solidFill>
                <a:latin typeface="+mn-ea"/>
              </a:rPr>
              <a:t>info</a:t>
            </a:r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信息界面</a:t>
            </a:r>
            <a:endParaRPr lang="zh-CN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43"/>
          <p:cNvSpPr txBox="1"/>
          <p:nvPr/>
        </p:nvSpPr>
        <p:spPr>
          <a:xfrm>
            <a:off x="965988" y="3178174"/>
            <a:ext cx="44196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base"/>
            <a:r>
              <a:rPr lang="zh-CN" altLang="en-US" sz="1200" b="1" dirty="0">
                <a:solidFill>
                  <a:schemeClr val="tx1"/>
                </a:solidFill>
                <a:latin typeface="+mn-ea"/>
              </a:rPr>
              <a:t>查看阅读量靠前的博客</a:t>
            </a:r>
            <a:endParaRPr lang="zh-CN" altLang="en-US" sz="1200" b="1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45" grpId="0"/>
      <p:bldP spid="7" grpId="0"/>
      <p:bldP spid="9" grpId="0" build="p"/>
      <p:bldP spid="11" grpId="0" build="p"/>
      <p:bldP spid="12" grpId="0" build="p"/>
      <p:bldP spid="13" grpId="0" build="p"/>
      <p:bldP spid="1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erma color">
      <a:dk1>
        <a:sysClr val="windowText" lastClr="000000"/>
      </a:dk1>
      <a:lt1>
        <a:sysClr val="window" lastClr="FFFFFF"/>
      </a:lt1>
      <a:dk2>
        <a:srgbClr val="0A0C18"/>
      </a:dk2>
      <a:lt2>
        <a:srgbClr val="EEECE1"/>
      </a:lt2>
      <a:accent1>
        <a:srgbClr val="D80407"/>
      </a:accent1>
      <a:accent2>
        <a:srgbClr val="F88700"/>
      </a:accent2>
      <a:accent3>
        <a:srgbClr val="EFCD09"/>
      </a:accent3>
      <a:accent4>
        <a:srgbClr val="801637"/>
      </a:accent4>
      <a:accent5>
        <a:srgbClr val="388F12"/>
      </a:accent5>
      <a:accent6>
        <a:srgbClr val="063157"/>
      </a:accent6>
      <a:hlink>
        <a:srgbClr val="548DD4"/>
      </a:hlink>
      <a:folHlink>
        <a:srgbClr val="FE19FF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894</Words>
  <Application>WPS 演示</Application>
  <PresentationFormat>全屏显示(16:9)</PresentationFormat>
  <Paragraphs>201</Paragraphs>
  <Slides>19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Calibri</vt:lpstr>
      <vt:lpstr>造字工房力黑（非商用）常规体</vt:lpstr>
      <vt:lpstr>Neris Thin</vt:lpstr>
      <vt:lpstr>Myanmar Text</vt:lpstr>
      <vt:lpstr>Arial Unicode MS</vt:lpstr>
      <vt:lpstr>黑体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人生随缘1401706670</cp:lastModifiedBy>
  <cp:revision>501</cp:revision>
  <dcterms:created xsi:type="dcterms:W3CDTF">2015-02-26T06:19:00Z</dcterms:created>
  <dcterms:modified xsi:type="dcterms:W3CDTF">2017-12-15T15:15:55Z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